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0" r:id="rId1"/>
    <p:sldMasterId id="2147483937" r:id="rId2"/>
    <p:sldMasterId id="2147483963" r:id="rId3"/>
    <p:sldMasterId id="2147483976" r:id="rId4"/>
  </p:sldMasterIdLst>
  <p:notesMasterIdLst>
    <p:notesMasterId r:id="rId121"/>
  </p:notesMasterIdLst>
  <p:sldIdLst>
    <p:sldId id="1195" r:id="rId5"/>
    <p:sldId id="332" r:id="rId6"/>
    <p:sldId id="1196" r:id="rId7"/>
    <p:sldId id="1242" r:id="rId8"/>
    <p:sldId id="1243" r:id="rId9"/>
    <p:sldId id="1244" r:id="rId10"/>
    <p:sldId id="390" r:id="rId11"/>
    <p:sldId id="1199" r:id="rId12"/>
    <p:sldId id="1245" r:id="rId13"/>
    <p:sldId id="371" r:id="rId14"/>
    <p:sldId id="298" r:id="rId15"/>
    <p:sldId id="354" r:id="rId16"/>
    <p:sldId id="335" r:id="rId17"/>
    <p:sldId id="336" r:id="rId18"/>
    <p:sldId id="1201" r:id="rId19"/>
    <p:sldId id="1202" r:id="rId20"/>
    <p:sldId id="1203" r:id="rId21"/>
    <p:sldId id="256" r:id="rId22"/>
    <p:sldId id="409" r:id="rId23"/>
    <p:sldId id="1246" r:id="rId24"/>
    <p:sldId id="416" r:id="rId25"/>
    <p:sldId id="347" r:id="rId26"/>
    <p:sldId id="1204" r:id="rId27"/>
    <p:sldId id="1205" r:id="rId28"/>
    <p:sldId id="1206" r:id="rId29"/>
    <p:sldId id="1247" r:id="rId30"/>
    <p:sldId id="1207" r:id="rId31"/>
    <p:sldId id="1209" r:id="rId32"/>
    <p:sldId id="1211" r:id="rId33"/>
    <p:sldId id="1308" r:id="rId34"/>
    <p:sldId id="1309" r:id="rId35"/>
    <p:sldId id="1292" r:id="rId36"/>
    <p:sldId id="1293" r:id="rId37"/>
    <p:sldId id="1295" r:id="rId38"/>
    <p:sldId id="1296" r:id="rId39"/>
    <p:sldId id="1298" r:id="rId40"/>
    <p:sldId id="1300" r:id="rId41"/>
    <p:sldId id="1301" r:id="rId42"/>
    <p:sldId id="1303" r:id="rId43"/>
    <p:sldId id="1304" r:id="rId44"/>
    <p:sldId id="265" r:id="rId45"/>
    <p:sldId id="1237" r:id="rId46"/>
    <p:sldId id="270" r:id="rId47"/>
    <p:sldId id="272" r:id="rId48"/>
    <p:sldId id="275" r:id="rId49"/>
    <p:sldId id="268" r:id="rId50"/>
    <p:sldId id="262" r:id="rId51"/>
    <p:sldId id="903" r:id="rId52"/>
    <p:sldId id="361" r:id="rId53"/>
    <p:sldId id="1342" r:id="rId54"/>
    <p:sldId id="1345" r:id="rId55"/>
    <p:sldId id="366" r:id="rId56"/>
    <p:sldId id="1212" r:id="rId57"/>
    <p:sldId id="305" r:id="rId58"/>
    <p:sldId id="1213" r:id="rId59"/>
    <p:sldId id="1248" r:id="rId60"/>
    <p:sldId id="1214" r:id="rId61"/>
    <p:sldId id="1215" r:id="rId62"/>
    <p:sldId id="1346" r:id="rId63"/>
    <p:sldId id="1348" r:id="rId64"/>
    <p:sldId id="1349" r:id="rId65"/>
    <p:sldId id="1347" r:id="rId66"/>
    <p:sldId id="1218" r:id="rId67"/>
    <p:sldId id="1219" r:id="rId68"/>
    <p:sldId id="1220" r:id="rId69"/>
    <p:sldId id="1188" r:id="rId70"/>
    <p:sldId id="318" r:id="rId71"/>
    <p:sldId id="319" r:id="rId72"/>
    <p:sldId id="320" r:id="rId73"/>
    <p:sldId id="346" r:id="rId74"/>
    <p:sldId id="1231" r:id="rId75"/>
    <p:sldId id="1232" r:id="rId76"/>
    <p:sldId id="344" r:id="rId77"/>
    <p:sldId id="1233" r:id="rId78"/>
    <p:sldId id="315" r:id="rId79"/>
    <p:sldId id="317" r:id="rId80"/>
    <p:sldId id="1234" r:id="rId81"/>
    <p:sldId id="1311" r:id="rId82"/>
    <p:sldId id="1312" r:id="rId83"/>
    <p:sldId id="1313" r:id="rId84"/>
    <p:sldId id="1314" r:id="rId85"/>
    <p:sldId id="1316" r:id="rId86"/>
    <p:sldId id="1318" r:id="rId87"/>
    <p:sldId id="1325" r:id="rId88"/>
    <p:sldId id="1331" r:id="rId89"/>
    <p:sldId id="1338" r:id="rId90"/>
    <p:sldId id="1337" r:id="rId91"/>
    <p:sldId id="283" r:id="rId92"/>
    <p:sldId id="1252" r:id="rId93"/>
    <p:sldId id="1257" r:id="rId94"/>
    <p:sldId id="1256" r:id="rId95"/>
    <p:sldId id="1258" r:id="rId96"/>
    <p:sldId id="1259" r:id="rId97"/>
    <p:sldId id="1260" r:id="rId98"/>
    <p:sldId id="1262" r:id="rId99"/>
    <p:sldId id="1261" r:id="rId100"/>
    <p:sldId id="1267" r:id="rId101"/>
    <p:sldId id="1343" r:id="rId102"/>
    <p:sldId id="1344" r:id="rId103"/>
    <p:sldId id="1280" r:id="rId104"/>
    <p:sldId id="1278" r:id="rId105"/>
    <p:sldId id="1279" r:id="rId106"/>
    <p:sldId id="280" r:id="rId107"/>
    <p:sldId id="259" r:id="rId108"/>
    <p:sldId id="377" r:id="rId109"/>
    <p:sldId id="1255" r:id="rId110"/>
    <p:sldId id="1281" r:id="rId111"/>
    <p:sldId id="1273" r:id="rId112"/>
    <p:sldId id="284" r:id="rId113"/>
    <p:sldId id="286" r:id="rId114"/>
    <p:sldId id="1340" r:id="rId115"/>
    <p:sldId id="1341" r:id="rId116"/>
    <p:sldId id="1239" r:id="rId117"/>
    <p:sldId id="1226" r:id="rId118"/>
    <p:sldId id="1241" r:id="rId119"/>
    <p:sldId id="1339" r:id="rId120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modifyVerifier cryptProviderType="rsaFull" cryptAlgorithmClass="hash" cryptAlgorithmType="typeAny" cryptAlgorithmSid="4" spinCount="50000" saltData="7GGv8nkL81t1e91EpqowzQ==" hashData="P7SJMAYpAdMI0x+avC2MbxunMlc="/>
  <p:extLst>
    <p:ext uri="{EFAFB233-063F-42B5-8137-9DF3F51BA10A}">
      <p15:sldGuideLst xmlns:p15="http://schemas.microsoft.com/office/powerpoint/2012/main">
        <p15:guide id="1" orient="horz" pos="1733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3984"/>
    <a:srgbClr val="3871CA"/>
    <a:srgbClr val="43B054"/>
    <a:srgbClr val="4472C4"/>
    <a:srgbClr val="3771CB"/>
    <a:srgbClr val="6F30A0"/>
    <a:srgbClr val="4FA147"/>
    <a:srgbClr val="C6D2E0"/>
    <a:srgbClr val="AFCEE3"/>
    <a:srgbClr val="A7A1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Style léger 2 - Accentuation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86" autoAdjust="0"/>
    <p:restoredTop sz="94474" autoAdjust="0"/>
  </p:normalViewPr>
  <p:slideViewPr>
    <p:cSldViewPr snapToGrid="0">
      <p:cViewPr varScale="1">
        <p:scale>
          <a:sx n="159" d="100"/>
          <a:sy n="159" d="100"/>
        </p:scale>
        <p:origin x="600" y="176"/>
      </p:cViewPr>
      <p:guideLst>
        <p:guide orient="horz" pos="1733"/>
        <p:guide pos="285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74" d="100"/>
        <a:sy n="74" d="100"/>
      </p:scale>
      <p:origin x="0" y="576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viewProps" Target="viewProps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theme" Target="theme/theme1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slide" Target="slides/slide116.xml"/><Relationship Id="rId125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C6AB027A-E344-46DD-965F-15F4D064709F}" type="datetimeFigureOut">
              <a:rPr lang="en-US"/>
              <a:pPr/>
              <a:t>3/21/24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9C84ACD6-AFB4-4E74-AAC6-F39FE8A04A2E}" type="slidenum">
              <a:rPr lang="en-US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45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41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57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7138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les </a:t>
            </a:r>
            <a:r>
              <a:rPr lang="fr-FR" dirty="0" err="1"/>
              <a:t>elements</a:t>
            </a:r>
            <a:r>
              <a:rPr lang="fr-FR" dirty="0"/>
              <a:t> toxiques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586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les </a:t>
            </a:r>
            <a:r>
              <a:rPr lang="fr-FR" dirty="0" err="1"/>
              <a:t>elements</a:t>
            </a:r>
            <a:r>
              <a:rPr lang="fr-FR" dirty="0"/>
              <a:t> toxiques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7075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Therapeutique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13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D455B-32EA-4571-BA78-93AF50D1C6E6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0409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D455B-32EA-4571-BA78-93AF50D1C6E6}" type="slidenum">
              <a:rPr lang="en-SG" smtClean="0"/>
              <a:t>20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0699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PROGRAMME 48 JOURS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72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CD455B-32EA-4571-BA78-93AF50D1C6E6}" type="slidenum">
              <a:rPr lang="en-SG" smtClean="0"/>
              <a:t>22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821701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784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694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AJOUTER LA NOUVELLE CERTIFICATION D’ALPHA META , ET METTRE TOUTES LES CERTIFICATIONS SUR UNE DIAPOSITIVE COMME EZENO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428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31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161707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32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74827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33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923040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34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895205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9954764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36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718360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B27AD6-DFF5-4340-B449-F617E74D6EED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38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689506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34DDF-D2CB-4CC8-AF98-15B48E1D4B75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1139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34DDF-D2CB-4CC8-AF98-15B48E1D4B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545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4591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434DDF-D2CB-4CC8-AF98-15B48E1D4B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5957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434DDF-D2CB-4CC8-AF98-15B48E1D4B75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4675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加个总结，获得多少认可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34DDF-D2CB-4CC8-AF98-15B48E1D4B75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784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A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412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078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0681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21621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0654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133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495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7057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TOUTES LES CERTIFICATION SUR UNE DIAPOSITIVE COMME EZENO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5227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3712B-3457-A742-A1EA-5A9B3523BD9A}" type="slidenum">
              <a:rPr kumimoji="1"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82</a:t>
            </a:fld>
            <a:endParaRPr kumimoji="1"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1554662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23712B-3457-A742-A1EA-5A9B3523BD9A}" type="slidenum">
              <a:rPr kumimoji="1"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85</a:t>
            </a:fld>
            <a:endParaRPr kumimoji="1"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212696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sz="40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3712B-3457-A742-A1EA-5A9B3523BD9A}" type="slidenum">
              <a:rPr kumimoji="1" lang="zh-CN" altLang="en-US" smtClean="0">
                <a:solidFill>
                  <a:prstClr val="black"/>
                </a:solidFill>
                <a:latin typeface="等线" panose="020F0502020204030204"/>
              </a:rPr>
              <a:pPr/>
              <a:t>86</a:t>
            </a:fld>
            <a:endParaRPr kumimoji="1"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847602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3407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8408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463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4533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27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4752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EDIFICATION DU DR BRUCE ET LES SMARTLABS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6428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30206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FOUNDER &amp; CHAIRMAN A21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9469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Image qui </a:t>
            </a:r>
            <a:r>
              <a:rPr lang="fr-FR" dirty="0" err="1"/>
              <a:t>represente</a:t>
            </a:r>
            <a:r>
              <a:rPr lang="fr-FR" dirty="0"/>
              <a:t> le support système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2666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TEXT &amp; LOGO. Si possible expliquer la </a:t>
            </a:r>
            <a:r>
              <a:rPr lang="fr-FR" dirty="0" err="1"/>
              <a:t>representation</a:t>
            </a:r>
            <a:r>
              <a:rPr lang="fr-FR" dirty="0"/>
              <a:t> du logo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454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3. Des programmes digitales ( A21 TALK SHOW, A21 LIVE, A21 DIGITAL DAY)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52529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l’image du KIT A21 et le visuel des livres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973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l’image du KIT A21 et le visuel des livres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6421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Nouveau visuel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4755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Mettre l’image du KIT A21 et le visuel des livres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09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537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997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Refaire design des 3 laboratoires et le concept 3H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3789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Reffaire</a:t>
            </a:r>
            <a:r>
              <a:rPr lang="fr-FR" dirty="0"/>
              <a:t> le design de tous les produits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84ACD6-AFB4-4E74-AAC6-F39FE8A04A2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69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037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C3B2C3FA-D34F-9448-A74E-476DAA8EE93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5">
            <a:fgClr>
              <a:srgbClr val="B83B5E"/>
            </a:fgClr>
            <a:bgClr>
              <a:schemeClr val="bg1"/>
            </a:bgClr>
          </a:pattFill>
        </p:spPr>
        <p:txBody>
          <a:bodyPr anchor="ctr" anchorCtr="1"/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505345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Title Text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100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2058" y="4650819"/>
            <a:ext cx="205243" cy="20193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339911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613"/>
            <a:ext cx="7772400" cy="11017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491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754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23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79638"/>
            <a:ext cx="7772400" cy="112553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694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349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55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48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2804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6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9144000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95536" y="1131590"/>
            <a:ext cx="8496944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altLang="ko-KR"/>
              <a:t>Modifier les styles du texte du masque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405880" y="1808261"/>
            <a:ext cx="8496944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altLang="ko-K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6087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l’icône pour ajouter une image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35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903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19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108188-C62D-7A64-B599-38338084CF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9332D5-9909-9622-4305-25DBDF55F6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F12456-8A58-5213-87FF-29DC12129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09222E-1071-64CF-86BA-DE93715A7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09686-6814-25AA-73B8-D0B6FE98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8546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DC350-5836-7123-46A6-5FC4157FA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3F990E-11DD-C078-E396-AA1469CAD7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24B8DB-A2BE-5A75-0FD9-D2D5FFC8D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04DF0C-B57A-FF5F-9F75-FF7C63BE2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BEC92A-4FFC-9AE1-244D-F2051251E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9687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AE8A30-F1E3-F4D8-9084-B16D1DEB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6ACD901-5CAD-AF92-00FD-F48126CD9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4C6BA5-CBDD-260D-0EBE-998C9A2D7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A6C1B9-0EC9-BD4A-A541-0F4F7753C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898FC0-2808-3E07-9963-6A3836D47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55875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72C6D-3EE8-25F4-5DB0-2DB718BBC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91CE28-FEFD-DA8F-3444-731797D561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42634E1-00DB-73EB-7B31-C6B3637D00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5A28085-CF76-EBB8-C98D-1DAF3A49B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E5B5A9-870A-9FB0-F194-3909FEBCE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AB07811-DFE2-001F-4ADE-63DE04CC2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7023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2C69E2-A88B-8293-C3B3-E37BA6D61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6AB5BA-19A5-4685-C473-B70AB6B403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854FE-5E02-5A35-B7C1-1AB31EBA84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BC58217-86E4-809D-97D7-D266498365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B30D243-5E9F-AFBC-2C92-E622A6B994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382889C-3832-0BC4-F5EB-75ED80896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9DA2A09-A02D-4C31-AFD3-6CD075081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67B9DF4-6CDA-DB0E-BEDE-B76731C1A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33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65EDCE-F63F-4147-CD97-D12AEFF5F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CA9AF0F-DFD0-5510-4A94-AF6914894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379227-50AA-13C1-E412-87DC21320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6C25714-643D-3E5B-9B33-6D7F78B1D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500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FFE199-6C45-0B88-8DBC-2AD2B1307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4BA71FC-5D46-C011-DCC6-DB160D99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F3175A2-C8B7-13C0-3508-5004FE57F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8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884466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79712" y="987574"/>
            <a:ext cx="6912768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altLang="ko-KR"/>
              <a:t>Modifier les styles du texte du masque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1990056" y="1664245"/>
            <a:ext cx="6912768" cy="2995737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fr-FR" altLang="ko-KR"/>
              <a:t>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3639252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B37139-82B1-700F-0CA6-2138E03CE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7D8F5E-21D6-4627-3FF8-0D69C95426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802C670-4DBB-562C-FC4E-5E3196E56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5C06769-FC6A-2B5E-25A7-D48DDAB39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1A5D15-73A5-1166-F452-68FF56824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AFD11C-9A06-4CFE-DB31-F81F36B32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0641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69EB34-0C7D-12F9-2617-72C53D463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C4C5FF6-7CC4-51A1-77E3-A7F52028F2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E0693DD-21DD-7FAB-C1AD-D7BF20A2F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EA00C22-7C97-FD0D-C506-14EDEF6D4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1352D5-432D-4B26-2A5C-DECE7C7C2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C45B28-7DE7-2CA5-F8A2-D8F6170D2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86772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9DADFB-0A47-403E-4417-A8808566E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6F13EE4-EF3D-4C52-A6A2-1A5494589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838811-1094-1C5E-7B4A-55ED8125F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E86EBA-1088-13DF-28AE-371762EF3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91C717-5859-3BF3-6F59-3F189AC5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74946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6884480-CFC9-AA5F-9839-1C0A3C384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6E15B0-1E83-4389-F08C-181A0BD5D6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8392E5-85E3-9A1B-EA15-C05FBD1B7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6B15D-B406-F942-7E05-14EDF3E98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25719E-2AB2-F6C5-0463-2ED99F14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1713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976442-E4A9-A9C9-EB6E-6B4F9C774D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DDA65F8-D857-E553-BEBC-37C92E54E4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2BE824-DA6B-F53C-AEEE-5965EA611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B13A7C-748D-9809-BFF3-89069DB4D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1A01FEB-F92D-2B08-F288-A6DCCA8F4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6649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6F1F98-8FC3-48AF-A068-B7FAC170F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A3B229-184A-C631-28E8-69183C0E56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812943-585C-0F99-F247-034CF8444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3108FC-297E-E846-50A4-82C444D05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DFF910-8334-15E7-D682-AACFAE70A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2931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53310A-6F0C-F38E-94CA-5B93D8029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06DFEBF-6F2C-6140-4717-05BD3BC2C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58C3F1-1669-FB2C-2E4B-826CF1968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D6E4C3-92B1-F10E-C91A-A81B09D7D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C6805D-9B93-9463-4033-1AC5E0B9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7411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84D032-7DD5-4DA5-626E-FB68C67C2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BD0B56-BE56-FF34-95D5-B256616F94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FD27970-8962-1CB0-8AF6-639F931311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788D16-B085-5C25-AF36-74D6DAB7B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6254C-95A0-9288-B70E-309E7716A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19482-4127-ADBC-4466-B80759F81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899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630A1A-9990-5D45-E95A-C288A1BE2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E1CE94-626E-0F84-D924-3CBC4A9FE8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7990F46-D332-C51C-0DA8-A2C53F3B1E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965A0DF-E099-5671-13D0-69A9B274AD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9B51F5A-8AE3-2B24-033C-606024F59A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03E0B4-392D-B1FC-1A50-4CB0C22B3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952B532-DD59-8CE5-DAD3-6CE4E83C9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C14E7E1-3615-89E4-EB74-DDE9FABF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456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D1DA7A-847B-937F-EB8A-42B36AEFE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8D15E59-32A7-947E-0485-F4C05795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D6F7BF6-3CA9-1D93-38B5-FDEC6494E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2EA7A9-2AF3-9AA7-A342-1387C9025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81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21F9C4-87D4-454A-97B7-D27F6A662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F6EF519-B364-B84F-8FD7-E20DA3D12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8B3E1-E03C-174F-8AF5-4C4054D4C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1AA7-6F85-4D3D-921A-B46FAAC355DD}" type="datetimeFigureOut">
              <a:rPr lang="en-US" smtClean="0"/>
              <a:pPr/>
              <a:t>3/21/24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68730E-3D5F-D44A-A180-021FBB70A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1B8E70-4467-3440-8A3D-268594C52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BA3B-7A69-486B-86A6-28F28D925B7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7551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46A911C-45E6-BF2E-807B-97D477D00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0D990FF-7BE2-7584-CBFE-F2676AEA2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467F1F7-E959-8DE9-6BFC-2F6C2AF62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180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FE443C2-F21D-F03E-C5A7-A78A07911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3EF065-5ECC-146D-0A6A-702135F4FD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DD5428B-F5FE-D7F5-CEA7-BF20129A9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8A2F605-8ECE-EAC5-7D1E-157CB97B4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271A-3528-B480-2CF6-8E614EF15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754FFA-CD92-E194-AD47-071ECA62D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2506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3DB18A-F650-D929-7365-CB26E417E3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8A8285-27A7-36BF-FCE0-BD2FC9441F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83A5C3D-4C5D-2004-8FFD-B29ABEBB3A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94F08D-01CC-80D7-AE46-EF209027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5BFB9A-3B38-FEA8-46A0-9FEEF2182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BDC7DF9-B31B-16CF-CFBB-7D949AC5D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18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F41D6D-FF91-7078-D300-1CE66982B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0EB05D-271E-E672-6D3C-BE08AD3F4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1126B46-4D8E-BB7C-1348-6E8B27C063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1BAE-DCE1-7B46-95AD-FBCB4B034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C5CFE5-7F4F-6FC1-FB3F-9486F2A4C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868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369AF9-4786-D6D3-F9FF-8BDDD781E4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55D095-FC1D-A27A-390E-A583A6355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E915DEB-A17D-91CC-AA9E-B454D4E3C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280257-CD3B-1087-3365-824F73868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26FA62-5BC2-F8FB-A742-0E3DC3E36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3864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Freeform 5"/>
          <p:cNvSpPr/>
          <p:nvPr/>
        </p:nvSpPr>
        <p:spPr>
          <a:xfrm>
            <a:off x="8164820" y="4248943"/>
            <a:ext cx="988706" cy="904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08" h="21001" extrusionOk="0">
                <a:moveTo>
                  <a:pt x="20808" y="180"/>
                </a:moveTo>
                <a:cubicBezTo>
                  <a:pt x="20808" y="21001"/>
                  <a:pt x="20808" y="21001"/>
                  <a:pt x="20808" y="21001"/>
                </a:cubicBezTo>
                <a:cubicBezTo>
                  <a:pt x="185" y="21001"/>
                  <a:pt x="185" y="21001"/>
                  <a:pt x="185" y="21001"/>
                </a:cubicBezTo>
                <a:cubicBezTo>
                  <a:pt x="185" y="21001"/>
                  <a:pt x="185" y="21001"/>
                  <a:pt x="185" y="21001"/>
                </a:cubicBezTo>
                <a:cubicBezTo>
                  <a:pt x="-792" y="15009"/>
                  <a:pt x="2247" y="12373"/>
                  <a:pt x="5721" y="11055"/>
                </a:cubicBezTo>
                <a:cubicBezTo>
                  <a:pt x="9194" y="9737"/>
                  <a:pt x="10822" y="7100"/>
                  <a:pt x="13644" y="3745"/>
                </a:cubicBezTo>
                <a:cubicBezTo>
                  <a:pt x="15734" y="1258"/>
                  <a:pt x="17959" y="-599"/>
                  <a:pt x="20808" y="180"/>
                </a:cubicBezTo>
                <a:close/>
              </a:path>
            </a:pathLst>
          </a:custGeom>
          <a:solidFill>
            <a:srgbClr val="0D4383"/>
          </a:solidFill>
          <a:ln w="12700">
            <a:miter lim="400000"/>
          </a:ln>
        </p:spPr>
        <p:txBody>
          <a:bodyPr lIns="34289" rIns="34289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442" name="TextBox 3"/>
          <p:cNvSpPr txBox="1"/>
          <p:nvPr/>
        </p:nvSpPr>
        <p:spPr>
          <a:xfrm>
            <a:off x="8553450" y="4857751"/>
            <a:ext cx="370285" cy="80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  <a:latin typeface="Gontserrat SemiBold"/>
                <a:ea typeface="Gontserrat SemiBold"/>
                <a:cs typeface="Gontserrat SemiBold"/>
                <a:sym typeface="Montserrat Semibol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sz="525"/>
              <a:t>PAGE</a:t>
            </a:r>
          </a:p>
        </p:txBody>
      </p:sp>
      <p:sp>
        <p:nvSpPr>
          <p:cNvPr id="443" name="Picture Placeholder 28"/>
          <p:cNvSpPr>
            <a:spLocks noGrp="1"/>
          </p:cNvSpPr>
          <p:nvPr>
            <p:ph type="pic" idx="21"/>
          </p:nvPr>
        </p:nvSpPr>
        <p:spPr>
          <a:xfrm>
            <a:off x="2" y="1"/>
            <a:ext cx="3990974" cy="51435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4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1575" y="4798218"/>
            <a:ext cx="157851" cy="16192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107922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Page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5"/>
          <p:cNvSpPr/>
          <p:nvPr/>
        </p:nvSpPr>
        <p:spPr>
          <a:xfrm>
            <a:off x="8164820" y="4248943"/>
            <a:ext cx="988706" cy="904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08" h="21001" extrusionOk="0">
                <a:moveTo>
                  <a:pt x="20808" y="180"/>
                </a:moveTo>
                <a:cubicBezTo>
                  <a:pt x="20808" y="21001"/>
                  <a:pt x="20808" y="21001"/>
                  <a:pt x="20808" y="21001"/>
                </a:cubicBezTo>
                <a:cubicBezTo>
                  <a:pt x="185" y="21001"/>
                  <a:pt x="185" y="21001"/>
                  <a:pt x="185" y="21001"/>
                </a:cubicBezTo>
                <a:cubicBezTo>
                  <a:pt x="185" y="21001"/>
                  <a:pt x="185" y="21001"/>
                  <a:pt x="185" y="21001"/>
                </a:cubicBezTo>
                <a:cubicBezTo>
                  <a:pt x="-792" y="15009"/>
                  <a:pt x="2247" y="12373"/>
                  <a:pt x="5721" y="11055"/>
                </a:cubicBezTo>
                <a:cubicBezTo>
                  <a:pt x="9194" y="9737"/>
                  <a:pt x="10822" y="7100"/>
                  <a:pt x="13644" y="3745"/>
                </a:cubicBezTo>
                <a:cubicBezTo>
                  <a:pt x="15734" y="1258"/>
                  <a:pt x="17959" y="-599"/>
                  <a:pt x="20808" y="180"/>
                </a:cubicBezTo>
                <a:close/>
              </a:path>
            </a:pathLst>
          </a:custGeom>
          <a:solidFill>
            <a:srgbClr val="0D4383"/>
          </a:solidFill>
          <a:ln w="12700">
            <a:miter lim="400000"/>
          </a:ln>
        </p:spPr>
        <p:txBody>
          <a:bodyPr lIns="34289" rIns="34289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9" name="TextBox 2"/>
          <p:cNvSpPr txBox="1"/>
          <p:nvPr/>
        </p:nvSpPr>
        <p:spPr>
          <a:xfrm>
            <a:off x="8553450" y="4857751"/>
            <a:ext cx="370285" cy="80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700">
                <a:solidFill>
                  <a:srgbClr val="FFFFFF"/>
                </a:solidFill>
                <a:latin typeface="Gontserrat SemiBold"/>
                <a:ea typeface="Gontserrat SemiBold"/>
                <a:cs typeface="Gontserrat SemiBold"/>
                <a:sym typeface="Montserrat Semibold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sz="525"/>
              <a:t>PAGE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91575" y="4798218"/>
            <a:ext cx="157851" cy="16192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018992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54C4BB-B3EE-FE42-AD22-FBF17835E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7A3E220-F903-454B-A346-C743E1583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C09B06-B601-5A42-B41D-861FFE44F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1AA7-6F85-4D3D-921A-B46FAAC355DD}" type="datetimeFigureOut">
              <a:rPr lang="en-US" smtClean="0"/>
              <a:pPr/>
              <a:t>3/21/24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B0F0CF-ED6B-4749-BD36-56A1EC8F0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1EB9F2C-9C2F-5D46-A86C-2E190476B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BA3B-7A69-486B-86A6-28F28D925B7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13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65A8291-E9B6-4242-9188-F8B69F708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C1AA7-6F85-4D3D-921A-B46FAAC355DD}" type="datetimeFigureOut">
              <a:rPr lang="en-US" smtClean="0"/>
              <a:pPr/>
              <a:t>3/21/24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B1AC948-16CE-1747-9496-A2A8D3E26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0598BF0-2D54-1C43-A00B-0486D9F2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3BA3B-7A69-486B-86A6-28F28D925B78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9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85234" y="629097"/>
            <a:ext cx="3689120" cy="3689120"/>
          </a:xfrm>
          <a:custGeom>
            <a:avLst/>
            <a:gdLst>
              <a:gd name="connsiteX0" fmla="*/ 580274 w 4918826"/>
              <a:gd name="connsiteY0" fmla="*/ 0 h 4918826"/>
              <a:gd name="connsiteX1" fmla="*/ 4918826 w 4918826"/>
              <a:gd name="connsiteY1" fmla="*/ 0 h 4918826"/>
              <a:gd name="connsiteX2" fmla="*/ 4918826 w 4918826"/>
              <a:gd name="connsiteY2" fmla="*/ 4338552 h 4918826"/>
              <a:gd name="connsiteX3" fmla="*/ 4338552 w 4918826"/>
              <a:gd name="connsiteY3" fmla="*/ 4918826 h 4918826"/>
              <a:gd name="connsiteX4" fmla="*/ 0 w 4918826"/>
              <a:gd name="connsiteY4" fmla="*/ 4918826 h 4918826"/>
              <a:gd name="connsiteX5" fmla="*/ 0 w 4918826"/>
              <a:gd name="connsiteY5" fmla="*/ 580274 h 4918826"/>
              <a:gd name="connsiteX6" fmla="*/ 580274 w 4918826"/>
              <a:gd name="connsiteY6" fmla="*/ 0 h 4918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18826" h="4918826">
                <a:moveTo>
                  <a:pt x="580274" y="0"/>
                </a:moveTo>
                <a:lnTo>
                  <a:pt x="4918826" y="0"/>
                </a:lnTo>
                <a:lnTo>
                  <a:pt x="4918826" y="4338552"/>
                </a:lnTo>
                <a:cubicBezTo>
                  <a:pt x="4918826" y="4659028"/>
                  <a:pt x="4659028" y="4918826"/>
                  <a:pt x="4338552" y="4918826"/>
                </a:cubicBezTo>
                <a:lnTo>
                  <a:pt x="0" y="4918826"/>
                </a:lnTo>
                <a:lnTo>
                  <a:pt x="0" y="580274"/>
                </a:lnTo>
                <a:cubicBezTo>
                  <a:pt x="0" y="259798"/>
                  <a:pt x="259798" y="0"/>
                  <a:pt x="580274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011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B7269BA-1E11-614E-9A86-B66194A6BAE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833568" y="782842"/>
            <a:ext cx="6310433" cy="4360658"/>
          </a:xfrm>
          <a:custGeom>
            <a:avLst/>
            <a:gdLst>
              <a:gd name="connsiteX0" fmla="*/ 2555103 w 8413911"/>
              <a:gd name="connsiteY0" fmla="*/ 4048575 h 5814210"/>
              <a:gd name="connsiteX1" fmla="*/ 3775198 w 8413911"/>
              <a:gd name="connsiteY1" fmla="*/ 5814210 h 5814210"/>
              <a:gd name="connsiteX2" fmla="*/ 0 w 8413911"/>
              <a:gd name="connsiteY2" fmla="*/ 5814210 h 5814210"/>
              <a:gd name="connsiteX3" fmla="*/ 8413911 w 8413911"/>
              <a:gd name="connsiteY3" fmla="*/ 0 h 5814210"/>
              <a:gd name="connsiteX4" fmla="*/ 8413911 w 8413911"/>
              <a:gd name="connsiteY4" fmla="*/ 5814210 h 5814210"/>
              <a:gd name="connsiteX5" fmla="*/ 4082451 w 8413911"/>
              <a:gd name="connsiteY5" fmla="*/ 5814210 h 5814210"/>
              <a:gd name="connsiteX6" fmla="*/ 2763055 w 8413911"/>
              <a:gd name="connsiteY6" fmla="*/ 3904875 h 58142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13911" h="5814210">
                <a:moveTo>
                  <a:pt x="2555103" y="4048575"/>
                </a:moveTo>
                <a:lnTo>
                  <a:pt x="3775198" y="5814210"/>
                </a:lnTo>
                <a:lnTo>
                  <a:pt x="0" y="5814210"/>
                </a:lnTo>
                <a:close/>
                <a:moveTo>
                  <a:pt x="8413911" y="0"/>
                </a:moveTo>
                <a:lnTo>
                  <a:pt x="8413911" y="5814210"/>
                </a:lnTo>
                <a:lnTo>
                  <a:pt x="4082451" y="5814210"/>
                </a:lnTo>
                <a:lnTo>
                  <a:pt x="2763055" y="3904875"/>
                </a:lnTo>
                <a:close/>
              </a:path>
            </a:pathLst>
          </a:custGeom>
          <a:pattFill prst="pct5">
            <a:fgClr>
              <a:srgbClr val="12768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9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534983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FF9DC77-7A8F-46AA-ADDC-3AB4371B138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prstGeom prst="rect">
            <a:avLst/>
          </a:prstGeom>
          <a:pattFill prst="pct8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2"/>
                </a:solidFill>
              </a:defRPr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7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2"/>
            </a:gs>
            <a:gs pos="71000">
              <a:schemeClr val="bg1">
                <a:lumMod val="95000"/>
              </a:schemeClr>
            </a:gs>
            <a:gs pos="99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50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49" r:id="rId7"/>
    <p:sldLayoutId id="2147483959" r:id="rId8"/>
    <p:sldLayoutId id="2147483961" r:id="rId9"/>
    <p:sldLayoutId id="2147483962" r:id="rId10"/>
    <p:sldLayoutId id="214748397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2"/>
            </a:gs>
            <a:gs pos="71000">
              <a:schemeClr val="bg1">
                <a:lumMod val="95000"/>
              </a:schemeClr>
            </a:gs>
            <a:gs pos="99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937D59-5EDB-4C39-B697-625748F703B6}" type="datetimeFigureOut">
              <a:rPr lang="en-US" smtClean="0"/>
              <a:t>3/21/24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1DC1F-5561-484E-AB46-68C682854F6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68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6000">
              <a:schemeClr val="bg2"/>
            </a:gs>
            <a:gs pos="71000">
              <a:schemeClr val="bg1">
                <a:lumMod val="95000"/>
              </a:schemeClr>
            </a:gs>
            <a:gs pos="99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2C9A338-67CF-2A3B-EACE-7EC64B9EC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479B8C7-FCDF-1981-93AC-467170E98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FB9BE7-7B62-E88D-A29A-68A782FE3F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D630C-B7B1-4F6E-B2B8-3020627073C0}" type="datetimeFigureOut">
              <a:rPr lang="zh-CN" altLang="en-US" smtClean="0"/>
              <a:t>2024/3/21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01CB476-2F9E-40A1-EF65-CB8ED561B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DADFC7-5743-B8F2-4143-23EBF8520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8FC7C-DDF6-4176-A3A7-510F77F2E595}" type="slidenum">
              <a:rPr lang="zh-CN" altLang="en-US" smtClean="0"/>
              <a:t>‹N°›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186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399F7DF-B776-7CFA-CC86-80E1AD42D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5A7D54-6400-52ED-7B25-0F156AADF1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0467329-7F33-FDD1-71D2-EEDF75B85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2C71631-5577-4C64-926C-2BD6100807B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2024/3/21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03A9DD-864A-BA01-22F7-FA5B0CC28D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F61BF5-C40C-7DE4-3321-8A311C18C6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C85E9B3-0309-4C10-844B-0E6766178997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16103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png"/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3.jp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7.png"/><Relationship Id="rId5" Type="http://schemas.openxmlformats.org/officeDocument/2006/relationships/image" Target="../media/image276.png"/><Relationship Id="rId4" Type="http://schemas.openxmlformats.org/officeDocument/2006/relationships/image" Target="../media/image275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9.jpeg"/><Relationship Id="rId4" Type="http://schemas.openxmlformats.org/officeDocument/2006/relationships/image" Target="../media/image279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1.png"/><Relationship Id="rId4" Type="http://schemas.openxmlformats.org/officeDocument/2006/relationships/image" Target="../media/image280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jpe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1.wdp"/><Relationship Id="rId10" Type="http://schemas.openxmlformats.org/officeDocument/2006/relationships/image" Target="../media/image10.png"/><Relationship Id="rId4" Type="http://schemas.openxmlformats.org/officeDocument/2006/relationships/image" Target="../media/image25.png"/><Relationship Id="rId9" Type="http://schemas.microsoft.com/office/2007/relationships/hdphoto" Target="../media/hdphoto3.wdp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8.png"/><Relationship Id="rId13" Type="http://schemas.openxmlformats.org/officeDocument/2006/relationships/image" Target="../media/image293.png"/><Relationship Id="rId3" Type="http://schemas.openxmlformats.org/officeDocument/2006/relationships/image" Target="../media/image270.png"/><Relationship Id="rId7" Type="http://schemas.openxmlformats.org/officeDocument/2006/relationships/image" Target="../media/image287.png"/><Relationship Id="rId12" Type="http://schemas.openxmlformats.org/officeDocument/2006/relationships/image" Target="../media/image292.png"/><Relationship Id="rId2" Type="http://schemas.openxmlformats.org/officeDocument/2006/relationships/notesSlide" Target="../notesSlides/notesSlide58.xml"/><Relationship Id="rId16" Type="http://schemas.openxmlformats.org/officeDocument/2006/relationships/image" Target="../media/image2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6.png"/><Relationship Id="rId11" Type="http://schemas.openxmlformats.org/officeDocument/2006/relationships/image" Target="../media/image291.png"/><Relationship Id="rId5" Type="http://schemas.openxmlformats.org/officeDocument/2006/relationships/image" Target="../media/image285.png"/><Relationship Id="rId15" Type="http://schemas.openxmlformats.org/officeDocument/2006/relationships/image" Target="../media/image295.png"/><Relationship Id="rId10" Type="http://schemas.openxmlformats.org/officeDocument/2006/relationships/image" Target="../media/image290.png"/><Relationship Id="rId4" Type="http://schemas.openxmlformats.org/officeDocument/2006/relationships/image" Target="../media/image284.png"/><Relationship Id="rId9" Type="http://schemas.openxmlformats.org/officeDocument/2006/relationships/image" Target="../media/image289.png"/><Relationship Id="rId14" Type="http://schemas.openxmlformats.org/officeDocument/2006/relationships/image" Target="../media/image294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8.png"/><Relationship Id="rId4" Type="http://schemas.openxmlformats.org/officeDocument/2006/relationships/image" Target="../media/image29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2.png"/><Relationship Id="rId3" Type="http://schemas.openxmlformats.org/officeDocument/2006/relationships/image" Target="../media/image3.png"/><Relationship Id="rId7" Type="http://schemas.openxmlformats.org/officeDocument/2006/relationships/image" Target="../media/image301.png"/><Relationship Id="rId12" Type="http://schemas.openxmlformats.org/officeDocument/2006/relationships/image" Target="../media/image306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0.png"/><Relationship Id="rId11" Type="http://schemas.openxmlformats.org/officeDocument/2006/relationships/image" Target="../media/image305.png"/><Relationship Id="rId5" Type="http://schemas.openxmlformats.org/officeDocument/2006/relationships/image" Target="../media/image10.png"/><Relationship Id="rId10" Type="http://schemas.openxmlformats.org/officeDocument/2006/relationships/image" Target="../media/image304.png"/><Relationship Id="rId4" Type="http://schemas.openxmlformats.org/officeDocument/2006/relationships/image" Target="../media/image149.jpeg"/><Relationship Id="rId9" Type="http://schemas.openxmlformats.org/officeDocument/2006/relationships/image" Target="../media/image30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29.pn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jpeg"/><Relationship Id="rId7" Type="http://schemas.openxmlformats.org/officeDocument/2006/relationships/image" Target="../media/image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5" Type="http://schemas.openxmlformats.org/officeDocument/2006/relationships/image" Target="../media/image53.png"/><Relationship Id="rId4" Type="http://schemas.openxmlformats.org/officeDocument/2006/relationships/image" Target="../media/image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png"/><Relationship Id="rId11" Type="http://schemas.openxmlformats.org/officeDocument/2006/relationships/image" Target="../media/image10.png"/><Relationship Id="rId5" Type="http://schemas.openxmlformats.org/officeDocument/2006/relationships/image" Target="../media/image56.jpeg"/><Relationship Id="rId10" Type="http://schemas.openxmlformats.org/officeDocument/2006/relationships/image" Target="../media/image60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6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0.jpeg"/><Relationship Id="rId7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4.jpeg"/><Relationship Id="rId7" Type="http://schemas.openxmlformats.org/officeDocument/2006/relationships/image" Target="../media/image7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10" Type="http://schemas.openxmlformats.org/officeDocument/2006/relationships/image" Target="../media/image80.png"/><Relationship Id="rId4" Type="http://schemas.openxmlformats.org/officeDocument/2006/relationships/image" Target="../media/image77.jpe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5.png"/><Relationship Id="rId5" Type="http://schemas.openxmlformats.org/officeDocument/2006/relationships/image" Target="../media/image5.jpe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10" Type="http://schemas.openxmlformats.org/officeDocument/2006/relationships/image" Target="../media/image10.png"/><Relationship Id="rId4" Type="http://schemas.openxmlformats.org/officeDocument/2006/relationships/image" Target="../media/image87.png"/><Relationship Id="rId9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10.png"/><Relationship Id="rId4" Type="http://schemas.openxmlformats.org/officeDocument/2006/relationships/image" Target="../media/image92.png"/><Relationship Id="rId9" Type="http://schemas.openxmlformats.org/officeDocument/2006/relationships/image" Target="../media/image5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7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10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0.png"/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12" Type="http://schemas.openxmlformats.org/officeDocument/2006/relationships/image" Target="../media/image85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11" Type="http://schemas.openxmlformats.org/officeDocument/2006/relationships/image" Target="../media/image5.jpe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4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85.png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2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7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1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1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138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5" Type="http://schemas.openxmlformats.org/officeDocument/2006/relationships/image" Target="../media/image139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jpe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7" Type="http://schemas.openxmlformats.org/officeDocument/2006/relationships/image" Target="../media/image10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9.jpe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0.jpeg"/><Relationship Id="rId5" Type="http://schemas.openxmlformats.org/officeDocument/2006/relationships/image" Target="../media/image159.png"/><Relationship Id="rId4" Type="http://schemas.openxmlformats.org/officeDocument/2006/relationships/image" Target="../media/image15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5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7" Type="http://schemas.openxmlformats.org/officeDocument/2006/relationships/image" Target="../media/image10.pn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6.png"/><Relationship Id="rId5" Type="http://schemas.openxmlformats.org/officeDocument/2006/relationships/image" Target="../media/image149.jpeg"/><Relationship Id="rId4" Type="http://schemas.openxmlformats.org/officeDocument/2006/relationships/image" Target="../media/image164.jpe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tiff"/><Relationship Id="rId3" Type="http://schemas.openxmlformats.org/officeDocument/2006/relationships/image" Target="../media/image166.tiff"/><Relationship Id="rId7" Type="http://schemas.openxmlformats.org/officeDocument/2006/relationships/image" Target="../media/image169.png"/><Relationship Id="rId2" Type="http://schemas.openxmlformats.org/officeDocument/2006/relationships/image" Target="../media/image165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8.tiff"/><Relationship Id="rId5" Type="http://schemas.openxmlformats.org/officeDocument/2006/relationships/image" Target="../media/image149.jpeg"/><Relationship Id="rId4" Type="http://schemas.openxmlformats.org/officeDocument/2006/relationships/image" Target="../media/image167.tiff"/><Relationship Id="rId9" Type="http://schemas.openxmlformats.org/officeDocument/2006/relationships/image" Target="../media/image1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jpeg"/><Relationship Id="rId3" Type="http://schemas.openxmlformats.org/officeDocument/2006/relationships/image" Target="../media/image172.jpeg"/><Relationship Id="rId7" Type="http://schemas.openxmlformats.org/officeDocument/2006/relationships/image" Target="../media/image175.tiff"/><Relationship Id="rId2" Type="http://schemas.openxmlformats.org/officeDocument/2006/relationships/image" Target="../media/image171.tif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4.tiff"/><Relationship Id="rId11" Type="http://schemas.openxmlformats.org/officeDocument/2006/relationships/image" Target="../media/image10.png"/><Relationship Id="rId5" Type="http://schemas.openxmlformats.org/officeDocument/2006/relationships/image" Target="../media/image173.tiff"/><Relationship Id="rId10" Type="http://schemas.openxmlformats.org/officeDocument/2006/relationships/image" Target="../media/image178.png"/><Relationship Id="rId4" Type="http://schemas.openxmlformats.org/officeDocument/2006/relationships/image" Target="../media/image149.jpeg"/><Relationship Id="rId9" Type="http://schemas.openxmlformats.org/officeDocument/2006/relationships/image" Target="../media/image17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82.png"/><Relationship Id="rId4" Type="http://schemas.openxmlformats.org/officeDocument/2006/relationships/image" Target="../media/image14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82.png"/><Relationship Id="rId4" Type="http://schemas.openxmlformats.org/officeDocument/2006/relationships/image" Target="../media/image149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182.png"/><Relationship Id="rId4" Type="http://schemas.openxmlformats.org/officeDocument/2006/relationships/image" Target="../media/image149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7" Type="http://schemas.openxmlformats.org/officeDocument/2006/relationships/image" Target="../media/image10.pn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0.png"/><Relationship Id="rId5" Type="http://schemas.openxmlformats.org/officeDocument/2006/relationships/image" Target="../media/image185.png"/><Relationship Id="rId4" Type="http://schemas.openxmlformats.org/officeDocument/2006/relationships/image" Target="../media/image149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86.jpeg"/><Relationship Id="rId7" Type="http://schemas.openxmlformats.org/officeDocument/2006/relationships/image" Target="../media/image1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5.png"/><Relationship Id="rId5" Type="http://schemas.openxmlformats.org/officeDocument/2006/relationships/image" Target="../media/image149.jpeg"/><Relationship Id="rId4" Type="http://schemas.openxmlformats.org/officeDocument/2006/relationships/image" Target="../media/image187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7" Type="http://schemas.openxmlformats.org/officeDocument/2006/relationships/image" Target="../media/image10.png"/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0.png"/><Relationship Id="rId5" Type="http://schemas.openxmlformats.org/officeDocument/2006/relationships/image" Target="../media/image185.png"/><Relationship Id="rId4" Type="http://schemas.openxmlformats.org/officeDocument/2006/relationships/image" Target="../media/image149.jpe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1.jpe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2.png"/><Relationship Id="rId5" Type="http://schemas.openxmlformats.org/officeDocument/2006/relationships/image" Target="../media/image191.jpeg"/><Relationship Id="rId4" Type="http://schemas.openxmlformats.org/officeDocument/2006/relationships/image" Target="../media/image190.png"/><Relationship Id="rId9" Type="http://schemas.openxmlformats.org/officeDocument/2006/relationships/image" Target="../media/image1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jpeg"/><Relationship Id="rId3" Type="http://schemas.openxmlformats.org/officeDocument/2006/relationships/image" Target="../media/image181.jpe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6.png"/><Relationship Id="rId5" Type="http://schemas.openxmlformats.org/officeDocument/2006/relationships/image" Target="../media/image195.png"/><Relationship Id="rId10" Type="http://schemas.openxmlformats.org/officeDocument/2006/relationships/image" Target="../media/image10.png"/><Relationship Id="rId4" Type="http://schemas.openxmlformats.org/officeDocument/2006/relationships/image" Target="../media/image194.jpeg"/><Relationship Id="rId9" Type="http://schemas.openxmlformats.org/officeDocument/2006/relationships/image" Target="../media/image18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7" Type="http://schemas.openxmlformats.org/officeDocument/2006/relationships/image" Target="../media/image10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2.png"/><Relationship Id="rId5" Type="http://schemas.openxmlformats.org/officeDocument/2006/relationships/image" Target="../media/image149.jpeg"/><Relationship Id="rId4" Type="http://schemas.openxmlformats.org/officeDocument/2006/relationships/image" Target="../media/image19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7" Type="http://schemas.openxmlformats.org/officeDocument/2006/relationships/image" Target="../media/image10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2.png"/><Relationship Id="rId5" Type="http://schemas.openxmlformats.org/officeDocument/2006/relationships/image" Target="../media/image149.jpeg"/><Relationship Id="rId4" Type="http://schemas.openxmlformats.org/officeDocument/2006/relationships/image" Target="../media/image20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6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3" Type="http://schemas.openxmlformats.org/officeDocument/2006/relationships/image" Target="../media/image203.png"/><Relationship Id="rId7" Type="http://schemas.openxmlformats.org/officeDocument/2006/relationships/image" Target="../media/image205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9.png"/><Relationship Id="rId5" Type="http://schemas.openxmlformats.org/officeDocument/2006/relationships/image" Target="../media/image149.jpeg"/><Relationship Id="rId4" Type="http://schemas.openxmlformats.org/officeDocument/2006/relationships/image" Target="../media/image204.png"/><Relationship Id="rId9" Type="http://schemas.openxmlformats.org/officeDocument/2006/relationships/image" Target="../media/image10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209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1.jpeg"/><Relationship Id="rId7" Type="http://schemas.openxmlformats.org/officeDocument/2006/relationships/image" Target="../media/image214.pn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9.jpeg"/><Relationship Id="rId5" Type="http://schemas.openxmlformats.org/officeDocument/2006/relationships/image" Target="../media/image213.jpeg"/><Relationship Id="rId4" Type="http://schemas.openxmlformats.org/officeDocument/2006/relationships/image" Target="../media/image21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180.png"/><Relationship Id="rId4" Type="http://schemas.openxmlformats.org/officeDocument/2006/relationships/image" Target="../media/image5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6.png"/><Relationship Id="rId7" Type="http://schemas.openxmlformats.org/officeDocument/2006/relationships/image" Target="../media/image180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9.jpeg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png"/><Relationship Id="rId3" Type="http://schemas.openxmlformats.org/officeDocument/2006/relationships/image" Target="../media/image3.png"/><Relationship Id="rId7" Type="http://schemas.openxmlformats.org/officeDocument/2006/relationships/image" Target="../media/image222.png"/><Relationship Id="rId12" Type="http://schemas.openxmlformats.org/officeDocument/2006/relationships/image" Target="../media/image10.pn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1.png"/><Relationship Id="rId11" Type="http://schemas.openxmlformats.org/officeDocument/2006/relationships/image" Target="../media/image180.png"/><Relationship Id="rId5" Type="http://schemas.openxmlformats.org/officeDocument/2006/relationships/image" Target="../media/image220.png"/><Relationship Id="rId10" Type="http://schemas.openxmlformats.org/officeDocument/2006/relationships/image" Target="../media/image149.jpeg"/><Relationship Id="rId4" Type="http://schemas.openxmlformats.org/officeDocument/2006/relationships/image" Target="../media/image219.png"/><Relationship Id="rId9" Type="http://schemas.openxmlformats.org/officeDocument/2006/relationships/image" Target="../media/image224.e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3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7.png"/><Relationship Id="rId5" Type="http://schemas.openxmlformats.org/officeDocument/2006/relationships/image" Target="../media/image226.png"/><Relationship Id="rId4" Type="http://schemas.openxmlformats.org/officeDocument/2006/relationships/image" Target="../media/image225.png"/><Relationship Id="rId9" Type="http://schemas.openxmlformats.org/officeDocument/2006/relationships/image" Target="../media/image1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jpe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gi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5.jpeg"/><Relationship Id="rId5" Type="http://schemas.openxmlformats.org/officeDocument/2006/relationships/image" Target="../media/image234.png"/><Relationship Id="rId4" Type="http://schemas.openxmlformats.org/officeDocument/2006/relationships/image" Target="../media/image233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5.jpeg"/><Relationship Id="rId7" Type="http://schemas.openxmlformats.org/officeDocument/2006/relationships/image" Target="../media/image2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38.pn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42.png"/><Relationship Id="rId5" Type="http://schemas.openxmlformats.org/officeDocument/2006/relationships/image" Target="../media/image241.png"/><Relationship Id="rId4" Type="http://schemas.openxmlformats.org/officeDocument/2006/relationships/image" Target="../media/image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7" Type="http://schemas.openxmlformats.org/officeDocument/2006/relationships/image" Target="../media/image10.pn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jpe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0.png"/><Relationship Id="rId5" Type="http://schemas.openxmlformats.org/officeDocument/2006/relationships/image" Target="../media/image5.jpeg"/><Relationship Id="rId4" Type="http://schemas.openxmlformats.org/officeDocument/2006/relationships/image" Target="../media/image249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13" Type="http://schemas.openxmlformats.org/officeDocument/2006/relationships/image" Target="../media/image10.png"/><Relationship Id="rId3" Type="http://schemas.openxmlformats.org/officeDocument/2006/relationships/image" Target="../media/image250.jpeg"/><Relationship Id="rId7" Type="http://schemas.openxmlformats.org/officeDocument/2006/relationships/image" Target="../media/image252.png"/><Relationship Id="rId12" Type="http://schemas.openxmlformats.org/officeDocument/2006/relationships/image" Target="../media/image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5.xml"/><Relationship Id="rId6" Type="http://schemas.microsoft.com/office/2007/relationships/hdphoto" Target="../media/hdphoto6.wdp"/><Relationship Id="rId11" Type="http://schemas.openxmlformats.org/officeDocument/2006/relationships/image" Target="../media/image254.png"/><Relationship Id="rId5" Type="http://schemas.microsoft.com/office/2007/relationships/hdphoto" Target="../media/hdphoto5.wdp"/><Relationship Id="rId10" Type="http://schemas.openxmlformats.org/officeDocument/2006/relationships/image" Target="../media/image246.png"/><Relationship Id="rId4" Type="http://schemas.openxmlformats.org/officeDocument/2006/relationships/image" Target="../media/image251.png"/><Relationship Id="rId9" Type="http://schemas.openxmlformats.org/officeDocument/2006/relationships/image" Target="../media/image245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.jpeg"/><Relationship Id="rId5" Type="http://schemas.openxmlformats.org/officeDocument/2006/relationships/image" Target="../media/image257.png"/><Relationship Id="rId4" Type="http://schemas.openxmlformats.org/officeDocument/2006/relationships/image" Target="../media/image256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13" Type="http://schemas.openxmlformats.org/officeDocument/2006/relationships/image" Target="../media/image5.jpeg"/><Relationship Id="rId3" Type="http://schemas.openxmlformats.org/officeDocument/2006/relationships/image" Target="../media/image259.png"/><Relationship Id="rId7" Type="http://schemas.microsoft.com/office/2007/relationships/hdphoto" Target="../media/hdphoto9.wdp"/><Relationship Id="rId12" Type="http://schemas.microsoft.com/office/2007/relationships/hdphoto" Target="../media/hdphoto11.wdp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34.xml"/><Relationship Id="rId6" Type="http://schemas.microsoft.com/office/2007/relationships/hdphoto" Target="../media/hdphoto8.wdp"/><Relationship Id="rId11" Type="http://schemas.openxmlformats.org/officeDocument/2006/relationships/image" Target="../media/image246.png"/><Relationship Id="rId5" Type="http://schemas.openxmlformats.org/officeDocument/2006/relationships/image" Target="../media/image260.png"/><Relationship Id="rId10" Type="http://schemas.openxmlformats.org/officeDocument/2006/relationships/image" Target="../media/image262.png"/><Relationship Id="rId4" Type="http://schemas.microsoft.com/office/2007/relationships/hdphoto" Target="../media/hdphoto7.wdp"/><Relationship Id="rId9" Type="http://schemas.microsoft.com/office/2007/relationships/hdphoto" Target="../media/hdphoto10.wdp"/><Relationship Id="rId14" Type="http://schemas.openxmlformats.org/officeDocument/2006/relationships/image" Target="../media/image1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6.png"/><Relationship Id="rId5" Type="http://schemas.openxmlformats.org/officeDocument/2006/relationships/image" Target="../media/image265.png"/><Relationship Id="rId4" Type="http://schemas.openxmlformats.org/officeDocument/2006/relationships/image" Target="../media/image264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19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2" Type="http://schemas.openxmlformats.org/officeDocument/2006/relationships/image" Target="../media/image26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1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3B446BA-CE44-1C47-9172-A2B8ED77BE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21"/>
            <a:ext cx="9144000" cy="51370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1057AAE-281C-EE95-DA40-2C0E025386DF}"/>
              </a:ext>
            </a:extLst>
          </p:cNvPr>
          <p:cNvSpPr txBox="1"/>
          <p:nvPr/>
        </p:nvSpPr>
        <p:spPr>
          <a:xfrm>
            <a:off x="8376356" y="5565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0003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 24">
            <a:extLst>
              <a:ext uri="{FF2B5EF4-FFF2-40B4-BE49-F238E27FC236}">
                <a16:creationId xmlns:a16="http://schemas.microsoft.com/office/drawing/2014/main" id="{9FD08FA4-D5B2-7943-BDF4-A3A784F84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3818" y="7773"/>
            <a:ext cx="9345325" cy="5292694"/>
          </a:xfrm>
          <a:prstGeom prst="rect">
            <a:avLst/>
          </a:prstGeom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id="{A9BD07C2-2E44-5561-A3F0-81F08B69D576}"/>
              </a:ext>
            </a:extLst>
          </p:cNvPr>
          <p:cNvSpPr txBox="1"/>
          <p:nvPr/>
        </p:nvSpPr>
        <p:spPr>
          <a:xfrm>
            <a:off x="2251586" y="1067116"/>
            <a:ext cx="3471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pc="300" dirty="0">
                <a:ln w="12700"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itchFamily="50" charset="0"/>
                <a:cs typeface="Poppins" pitchFamily="50" charset="0"/>
              </a:rPr>
              <a:t>ANGEL MOON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7F544633-8A62-124F-A7DC-CC4D22CD2FE7}"/>
              </a:ext>
            </a:extLst>
          </p:cNvPr>
          <p:cNvSpPr txBox="1"/>
          <p:nvPr/>
        </p:nvSpPr>
        <p:spPr>
          <a:xfrm>
            <a:off x="-264429" y="1797310"/>
            <a:ext cx="2898713" cy="584775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1600" b="1" dirty="0">
                <a:solidFill>
                  <a:srgbClr val="6F30A0"/>
                </a:solidFill>
                <a:latin typeface="Avenir Next" panose="020B0503020202020204" pitchFamily="34" charset="0"/>
              </a:rPr>
              <a:t>YOUR INTIMATE COMPAGNON</a:t>
            </a:r>
          </a:p>
        </p:txBody>
      </p:sp>
      <p:sp>
        <p:nvSpPr>
          <p:cNvPr id="19" name="文本占位符 4">
            <a:extLst>
              <a:ext uri="{FF2B5EF4-FFF2-40B4-BE49-F238E27FC236}">
                <a16:creationId xmlns:a16="http://schemas.microsoft.com/office/drawing/2014/main" id="{B17A73D8-24B2-3E40-A4D3-A9EF48A8981C}"/>
              </a:ext>
            </a:extLst>
          </p:cNvPr>
          <p:cNvSpPr txBox="1">
            <a:spLocks/>
          </p:cNvSpPr>
          <p:nvPr/>
        </p:nvSpPr>
        <p:spPr>
          <a:xfrm>
            <a:off x="5723263" y="1788210"/>
            <a:ext cx="3236948" cy="1224497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altLang="zh-CN" sz="1600" b="1" dirty="0">
                <a:solidFill>
                  <a:srgbClr val="7030A0"/>
                </a:solidFill>
                <a:latin typeface="Avenir Next" panose="020B0503020202020204" pitchFamily="34" charset="0"/>
              </a:rPr>
              <a:t>THE REVOLUTIONARY SANITARY PAD</a:t>
            </a:r>
          </a:p>
          <a:p>
            <a:pPr algn="r"/>
            <a:endParaRPr lang="en-US" altLang="zh-CN" b="1" dirty="0">
              <a:solidFill>
                <a:schemeClr val="tx2">
                  <a:lumMod val="50000"/>
                </a:schemeClr>
              </a:solidFill>
              <a:latin typeface="Avenir Next" panose="020B0503020202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4CADDA5F-8DA6-E441-B219-818DD4A8029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162" y="262477"/>
            <a:ext cx="1879529" cy="93468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5210610B-586A-BB48-9E31-F81D2E9AA9A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9414" y="3197771"/>
            <a:ext cx="2702844" cy="270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126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4CAF0-343D-C8AC-BD27-07F9527E9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203328"/>
            <a:ext cx="9143999" cy="3976551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9AA2952A-BE05-8A42-831F-BED832FDC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8BE398-1AF9-7A62-C10C-D967B2CACDF6}"/>
              </a:ext>
            </a:extLst>
          </p:cNvPr>
          <p:cNvSpPr txBox="1"/>
          <p:nvPr/>
        </p:nvSpPr>
        <p:spPr>
          <a:xfrm>
            <a:off x="-18665" y="50735"/>
            <a:ext cx="5823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PRODUCT PRICES </a:t>
            </a:r>
          </a:p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(COUNTRY WITHOUT BZZWORLD COMPANY)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9A6C23F0-97FD-B943-AE42-4AD54FEE6F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8453925"/>
              </p:ext>
            </p:extLst>
          </p:nvPr>
        </p:nvGraphicFramePr>
        <p:xfrm>
          <a:off x="1254963" y="1148805"/>
          <a:ext cx="6425063" cy="3731955"/>
        </p:xfrm>
        <a:graphic>
          <a:graphicData uri="http://schemas.openxmlformats.org/drawingml/2006/table">
            <a:tbl>
              <a:tblPr firstRow="1" firstCol="1" lastCol="1" bandRow="1" bandCol="1">
                <a:tableStyleId>{69012ECD-51FC-41F1-AA8D-1B2483CD663E}</a:tableStyleId>
              </a:tblPr>
              <a:tblGrid>
                <a:gridCol w="2641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1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3295">
                <a:tc>
                  <a:txBody>
                    <a:bodyPr/>
                    <a:lstStyle/>
                    <a:p>
                      <a:pPr algn="ctr"/>
                      <a:r>
                        <a:rPr lang="fr-FR" sz="19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PRODUCTS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BV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PURCHASE PRICE </a:t>
                      </a:r>
                    </a:p>
                    <a:p>
                      <a:pPr algn="ctr"/>
                      <a:r>
                        <a:rPr lang="fr-FR" sz="17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(FCFA)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ANGEL MOON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VMAX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877881641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META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266619953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EZENO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WONDERGUARD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MINOSEED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3565725972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STRAW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 err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 PILLOW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3408967932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SPIN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812596754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 err="1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1 100 000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Image 15">
            <a:extLst>
              <a:ext uri="{FF2B5EF4-FFF2-40B4-BE49-F238E27FC236}">
                <a16:creationId xmlns:a16="http://schemas.microsoft.com/office/drawing/2014/main" id="{3F9C234F-4B86-7B43-BDA7-A33AAEE5D0D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1" name="ZoneTexte 16">
            <a:extLst>
              <a:ext uri="{FF2B5EF4-FFF2-40B4-BE49-F238E27FC236}">
                <a16:creationId xmlns:a16="http://schemas.microsoft.com/office/drawing/2014/main" id="{B668237A-10E5-774F-B5B7-FDB45C12EF34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25727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4CAF0-343D-C8AC-BD27-07F9527E9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203328"/>
            <a:ext cx="9143999" cy="3976551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9AA2952A-BE05-8A42-831F-BED832FDC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8BE398-1AF9-7A62-C10C-D967B2CACDF6}"/>
              </a:ext>
            </a:extLst>
          </p:cNvPr>
          <p:cNvSpPr txBox="1"/>
          <p:nvPr/>
        </p:nvSpPr>
        <p:spPr>
          <a:xfrm>
            <a:off x="0" y="265243"/>
            <a:ext cx="5540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PRODUCT PRICES IN EUROPE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6CBF472-C072-62E6-4B6E-28B687A30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17413"/>
              </p:ext>
            </p:extLst>
          </p:nvPr>
        </p:nvGraphicFramePr>
        <p:xfrm>
          <a:off x="908919" y="1250396"/>
          <a:ext cx="7116638" cy="3437347"/>
        </p:xfrm>
        <a:graphic>
          <a:graphicData uri="http://schemas.openxmlformats.org/drawingml/2006/table">
            <a:tbl>
              <a:tblPr firstRow="1" firstCol="1" lastCol="1" bandRow="1" bandCol="1">
                <a:tableStyleId>{69012ECD-51FC-41F1-AA8D-1B2483CD663E}</a:tableStyleId>
              </a:tblPr>
              <a:tblGrid>
                <a:gridCol w="3226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6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5316"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PRODUCTS</a:t>
                      </a:r>
                    </a:p>
                  </a:txBody>
                  <a:tcPr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BV</a:t>
                      </a:r>
                    </a:p>
                  </a:txBody>
                  <a:tcPr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PURCHASE PRICE </a:t>
                      </a:r>
                    </a:p>
                    <a:p>
                      <a:pPr algn="ctr"/>
                      <a:r>
                        <a:rPr lang="fr-FR" sz="16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(EURO)</a:t>
                      </a:r>
                    </a:p>
                  </a:txBody>
                  <a:tcPr anchor="ctr">
                    <a:solidFill>
                      <a:srgbClr val="123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278"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ANGEL MOON</a:t>
                      </a:r>
                      <a:endParaRPr lang="fr-FR" sz="20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2371"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META</a:t>
                      </a:r>
                      <a:endParaRPr lang="fr-FR" sz="20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20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1449"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VMAX</a:t>
                      </a:r>
                    </a:p>
                  </a:txBody>
                  <a:tcPr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771204"/>
                  </a:ext>
                </a:extLst>
              </a:tr>
              <a:tr h="531449"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SPIN STRAW</a:t>
                      </a:r>
                    </a:p>
                  </a:txBody>
                  <a:tcPr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15722490"/>
                  </a:ext>
                </a:extLst>
              </a:tr>
              <a:tr h="505484"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SPIN</a:t>
                      </a:r>
                    </a:p>
                  </a:txBody>
                  <a:tcPr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2596754"/>
                  </a:ext>
                </a:extLst>
              </a:tr>
            </a:tbl>
          </a:graphicData>
        </a:graphic>
      </p:graphicFrame>
      <p:pic>
        <p:nvPicPr>
          <p:cNvPr id="9" name="Image 15">
            <a:extLst>
              <a:ext uri="{FF2B5EF4-FFF2-40B4-BE49-F238E27FC236}">
                <a16:creationId xmlns:a16="http://schemas.microsoft.com/office/drawing/2014/main" id="{7C862A1F-3338-FF45-AD83-0E73BBF159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4EB589C8-DE52-AC4B-9BF0-6D5689A0A70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28144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4CAF0-343D-C8AC-BD27-07F9527E9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203328"/>
            <a:ext cx="9143999" cy="3976551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9AA2952A-BE05-8A42-831F-BED832FDC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8BE398-1AF9-7A62-C10C-D967B2CACDF6}"/>
              </a:ext>
            </a:extLst>
          </p:cNvPr>
          <p:cNvSpPr txBox="1"/>
          <p:nvPr/>
        </p:nvSpPr>
        <p:spPr>
          <a:xfrm>
            <a:off x="207082" y="314844"/>
            <a:ext cx="5540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PRODUCT PRICES IN THE USA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6CBF472-C072-62E6-4B6E-28B687A30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658436"/>
              </p:ext>
            </p:extLst>
          </p:nvPr>
        </p:nvGraphicFramePr>
        <p:xfrm>
          <a:off x="1740971" y="1352485"/>
          <a:ext cx="5230518" cy="3076061"/>
        </p:xfrm>
        <a:graphic>
          <a:graphicData uri="http://schemas.openxmlformats.org/drawingml/2006/table">
            <a:tbl>
              <a:tblPr firstRow="1" firstCol="1" lastCol="1" bandRow="1" bandCol="1">
                <a:tableStyleId>{69012ECD-51FC-41F1-AA8D-1B2483CD663E}</a:tableStyleId>
              </a:tblPr>
              <a:tblGrid>
                <a:gridCol w="2342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22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2254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PRODUCTS</a:t>
                      </a:r>
                    </a:p>
                  </a:txBody>
                  <a:tcPr marL="71293" marR="71293" marT="35646" marB="35646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BV</a:t>
                      </a:r>
                    </a:p>
                  </a:txBody>
                  <a:tcPr marL="71293" marR="71293" marT="35646" marB="35646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PURCHASE PRICE</a:t>
                      </a:r>
                    </a:p>
                    <a:p>
                      <a:pPr algn="ctr"/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(USD)</a:t>
                      </a:r>
                    </a:p>
                  </a:txBody>
                  <a:tcPr marL="71293" marR="71293" marT="35646" marB="35646" anchor="ctr">
                    <a:solidFill>
                      <a:srgbClr val="123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262"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ANGEL MOON</a:t>
                      </a:r>
                      <a:endParaRPr lang="fr-FR" sz="16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71293" marR="71293" marT="35646" marB="35646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71293" marR="71293" marT="35646" marB="356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71293" marR="71293" marT="35646" marB="35646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822"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META</a:t>
                      </a:r>
                      <a:endParaRPr lang="fr-FR" sz="16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71293" marR="71293" marT="35646" marB="35646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6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293" marR="71293" marT="35646" marB="356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71293" marR="71293" marT="35646" marB="35646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845"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BLOSSOM</a:t>
                      </a:r>
                    </a:p>
                  </a:txBody>
                  <a:tcPr marL="71293" marR="71293" marT="35646" marB="35646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71293" marR="71293" marT="35646" marB="356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71293" marR="71293" marT="35646" marB="35646" anchor="ctr"/>
                </a:tc>
                <a:extLst>
                  <a:ext uri="{0D108BD9-81ED-4DB2-BD59-A6C34878D82A}">
                    <a16:rowId xmlns:a16="http://schemas.microsoft.com/office/drawing/2014/main" val="1710971146"/>
                  </a:ext>
                </a:extLst>
              </a:tr>
              <a:tr h="358845"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VMAX</a:t>
                      </a:r>
                    </a:p>
                  </a:txBody>
                  <a:tcPr marL="71293" marR="71293" marT="35646" marB="35646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71293" marR="71293" marT="35646" marB="3564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71293" marR="71293" marT="35646" marB="35646" anchor="ctr"/>
                </a:tc>
                <a:extLst>
                  <a:ext uri="{0D108BD9-81ED-4DB2-BD59-A6C34878D82A}">
                    <a16:rowId xmlns:a16="http://schemas.microsoft.com/office/drawing/2014/main" val="3845997024"/>
                  </a:ext>
                </a:extLst>
              </a:tr>
              <a:tr h="32559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SPIN </a:t>
                      </a:r>
                    </a:p>
                  </a:txBody>
                  <a:tcPr marL="71293" marR="71293" marT="35646" marB="35646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71293" marR="71293" marT="35646" marB="3564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639</a:t>
                      </a:r>
                    </a:p>
                  </a:txBody>
                  <a:tcPr marL="71293" marR="71293" marT="35646" marB="35646" anchor="ctr"/>
                </a:tc>
                <a:extLst>
                  <a:ext uri="{0D108BD9-81ED-4DB2-BD59-A6C34878D82A}">
                    <a16:rowId xmlns:a16="http://schemas.microsoft.com/office/drawing/2014/main" val="2836620862"/>
                  </a:ext>
                </a:extLst>
              </a:tr>
              <a:tr h="396440"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 err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</a:t>
                      </a:r>
                    </a:p>
                  </a:txBody>
                  <a:tcPr marL="71293" marR="71293" marT="35646" marB="35646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71293" marR="71293" marT="35646" marB="3564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1 600</a:t>
                      </a:r>
                    </a:p>
                  </a:txBody>
                  <a:tcPr marL="71293" marR="71293" marT="35646" marB="35646" anchor="ctr"/>
                </a:tc>
                <a:extLst>
                  <a:ext uri="{0D108BD9-81ED-4DB2-BD59-A6C34878D82A}">
                    <a16:rowId xmlns:a16="http://schemas.microsoft.com/office/drawing/2014/main" val="3587432444"/>
                  </a:ext>
                </a:extLst>
              </a:tr>
            </a:tbl>
          </a:graphicData>
        </a:graphic>
      </p:graphicFrame>
      <p:pic>
        <p:nvPicPr>
          <p:cNvPr id="9" name="Image 15">
            <a:extLst>
              <a:ext uri="{FF2B5EF4-FFF2-40B4-BE49-F238E27FC236}">
                <a16:creationId xmlns:a16="http://schemas.microsoft.com/office/drawing/2014/main" id="{4EF40966-4217-DA44-A275-7FCA8827EB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62BFF90D-7BB8-1E4A-B92E-7BC4BE04DEAB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87695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05B5CE0-992B-F347-9EF5-8CA1119EB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9653" cy="514929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32BB2E6-7AC2-CC4A-9D53-8534AA82A7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9653" cy="94742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13"/>
            <a:ext cx="9144000" cy="51691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prestige"/>
      </p:transition>
    </mc:Choice>
    <mc:Fallback xmlns="">
      <p:transition spd="slow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background&#10;&#10;Description automatically generated">
            <a:extLst>
              <a:ext uri="{FF2B5EF4-FFF2-40B4-BE49-F238E27FC236}">
                <a16:creationId xmlns:a16="http://schemas.microsoft.com/office/drawing/2014/main" id="{3DA8FD3C-6AA3-2291-EACF-AFEFFC48EC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1"/>
          <a:stretch/>
        </p:blipFill>
        <p:spPr>
          <a:xfrm>
            <a:off x="0" y="2007277"/>
            <a:ext cx="9144000" cy="3163059"/>
          </a:xfrm>
          <a:prstGeom prst="rect">
            <a:avLst/>
          </a:prstGeom>
        </p:spPr>
      </p:pic>
      <p:pic>
        <p:nvPicPr>
          <p:cNvPr id="7" name="Picture 6" descr="A black background with a black circle&#10;&#10;Description automatically generated">
            <a:extLst>
              <a:ext uri="{FF2B5EF4-FFF2-40B4-BE49-F238E27FC236}">
                <a16:creationId xmlns:a16="http://schemas.microsoft.com/office/drawing/2014/main" id="{5EDB6D9D-4EF7-97D7-5E6F-AD587C454F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51025" y="2857785"/>
            <a:ext cx="4629347" cy="2285579"/>
          </a:xfrm>
          <a:prstGeom prst="rect">
            <a:avLst/>
          </a:prstGeom>
        </p:spPr>
      </p:pic>
      <p:pic>
        <p:nvPicPr>
          <p:cNvPr id="9" name="Picture 8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8CEF5744-9A45-75C9-83F3-E742AE10836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567" y="364248"/>
            <a:ext cx="2743201" cy="4779253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1CED712E-F9AF-3B9E-31E8-8E417EE140C4}"/>
              </a:ext>
            </a:extLst>
          </p:cNvPr>
          <p:cNvGrpSpPr/>
          <p:nvPr/>
        </p:nvGrpSpPr>
        <p:grpSpPr>
          <a:xfrm>
            <a:off x="4045287" y="1267768"/>
            <a:ext cx="2936627" cy="483999"/>
            <a:chOff x="6786967" y="1851361"/>
            <a:chExt cx="2910356" cy="64533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FF26776-0BE4-6139-D716-73D61B7E86BE}"/>
                </a:ext>
              </a:extLst>
            </p:cNvPr>
            <p:cNvGrpSpPr/>
            <p:nvPr/>
          </p:nvGrpSpPr>
          <p:grpSpPr>
            <a:xfrm>
              <a:off x="6786967" y="2215132"/>
              <a:ext cx="189894" cy="182559"/>
              <a:chOff x="6902623" y="1877939"/>
              <a:chExt cx="189894" cy="18255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FA5D680-F43F-515C-6D48-66817120811B}"/>
                  </a:ext>
                </a:extLst>
              </p:cNvPr>
              <p:cNvSpPr/>
              <p:nvPr/>
            </p:nvSpPr>
            <p:spPr>
              <a:xfrm>
                <a:off x="6902623" y="1877939"/>
                <a:ext cx="127322" cy="127322"/>
              </a:xfrm>
              <a:prstGeom prst="rect">
                <a:avLst/>
              </a:prstGeom>
              <a:solidFill>
                <a:srgbClr val="0032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8734FE3-66C7-B30A-0D31-94F4D1935BB8}"/>
                  </a:ext>
                </a:extLst>
              </p:cNvPr>
              <p:cNvSpPr/>
              <p:nvPr/>
            </p:nvSpPr>
            <p:spPr>
              <a:xfrm>
                <a:off x="6965195" y="1933176"/>
                <a:ext cx="127322" cy="127322"/>
              </a:xfrm>
              <a:prstGeom prst="rect">
                <a:avLst/>
              </a:prstGeom>
              <a:solidFill>
                <a:srgbClr val="92D50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</p:grpSp>
        <p:sp>
          <p:nvSpPr>
            <p:cNvPr id="16" name="Title 1">
              <a:extLst>
                <a:ext uri="{FF2B5EF4-FFF2-40B4-BE49-F238E27FC236}">
                  <a16:creationId xmlns:a16="http://schemas.microsoft.com/office/drawing/2014/main" id="{3831F288-A7F9-80C8-E91F-7235CF06123D}"/>
                </a:ext>
              </a:extLst>
            </p:cNvPr>
            <p:cNvSpPr txBox="1">
              <a:spLocks/>
            </p:cNvSpPr>
            <p:nvPr/>
          </p:nvSpPr>
          <p:spPr>
            <a:xfrm>
              <a:off x="6979783" y="1851361"/>
              <a:ext cx="2717540" cy="645332"/>
            </a:xfrm>
            <a:prstGeom prst="rect">
              <a:avLst/>
            </a:prstGeom>
          </p:spPr>
          <p:txBody>
            <a:bodyPr vert="horz" lIns="68580" tIns="34290" rIns="68580" bIns="34290" rtlCol="0" anchor="b">
              <a:normAutofit fontScale="97500"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400" b="1" dirty="0">
                  <a:solidFill>
                    <a:schemeClr val="tx2">
                      <a:lumMod val="7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DR. BRUCE FANG</a:t>
              </a: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7DD246DA-DF6F-4C47-25A5-286C44A0F6B6}"/>
              </a:ext>
            </a:extLst>
          </p:cNvPr>
          <p:cNvSpPr txBox="1">
            <a:spLocks/>
          </p:cNvSpPr>
          <p:nvPr/>
        </p:nvSpPr>
        <p:spPr>
          <a:xfrm>
            <a:off x="3971565" y="1743523"/>
            <a:ext cx="3511658" cy="236782"/>
          </a:xfrm>
          <a:prstGeom prst="rect">
            <a:avLst/>
          </a:prstGeom>
        </p:spPr>
        <p:txBody>
          <a:bodyPr vert="horz" lIns="68580" tIns="34290" rIns="68580" bIns="34290" rtlCol="0" anchor="t">
            <a:normAutofit fontScale="7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400" b="1" dirty="0">
                <a:solidFill>
                  <a:schemeClr val="tx2">
                    <a:lumMod val="7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Founder and Chairman of BZZWORLD GROUP</a:t>
            </a:r>
          </a:p>
        </p:txBody>
      </p:sp>
      <p:pic>
        <p:nvPicPr>
          <p:cNvPr id="3" name="Picture 12" descr="A blue and green text on a black background&#10;&#10;Description automatically generated">
            <a:extLst>
              <a:ext uri="{FF2B5EF4-FFF2-40B4-BE49-F238E27FC236}">
                <a16:creationId xmlns:a16="http://schemas.microsoft.com/office/drawing/2014/main" id="{17684349-455E-74EC-21CA-58B93216C9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227" y="168343"/>
            <a:ext cx="1479800" cy="50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0933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5" name="Image 14354">
            <a:extLst>
              <a:ext uri="{FF2B5EF4-FFF2-40B4-BE49-F238E27FC236}">
                <a16:creationId xmlns:a16="http://schemas.microsoft.com/office/drawing/2014/main" id="{69AD8D44-4728-6A47-8B56-658A859CF5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6" y="1154145"/>
            <a:ext cx="9144000" cy="3986424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C0291CC0-240A-5343-8DD6-5688B222A168}"/>
              </a:ext>
            </a:extLst>
          </p:cNvPr>
          <p:cNvGrpSpPr/>
          <p:nvPr/>
        </p:nvGrpSpPr>
        <p:grpSpPr>
          <a:xfrm>
            <a:off x="7222041" y="4062899"/>
            <a:ext cx="649748" cy="368563"/>
            <a:chOff x="7222041" y="4062899"/>
            <a:chExt cx="649748" cy="368563"/>
          </a:xfrm>
        </p:grpSpPr>
        <p:sp>
          <p:nvSpPr>
            <p:cNvPr id="7" name="ZoneTexte 6"/>
            <p:cNvSpPr txBox="1"/>
            <p:nvPr/>
          </p:nvSpPr>
          <p:spPr>
            <a:xfrm>
              <a:off x="7222041" y="4246796"/>
              <a:ext cx="64974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AUSTRALIE</a:t>
              </a:r>
            </a:p>
          </p:txBody>
        </p:sp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780086FA-E0D5-F84B-B536-EFF0AED49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7862" y="4062899"/>
              <a:ext cx="198107" cy="251800"/>
            </a:xfrm>
            <a:prstGeom prst="rect">
              <a:avLst/>
            </a:prstGeom>
          </p:spPr>
        </p:pic>
      </p:grpSp>
      <p:grpSp>
        <p:nvGrpSpPr>
          <p:cNvPr id="14341" name="Groupe 14340">
            <a:extLst>
              <a:ext uri="{FF2B5EF4-FFF2-40B4-BE49-F238E27FC236}">
                <a16:creationId xmlns:a16="http://schemas.microsoft.com/office/drawing/2014/main" id="{68F82409-7DC7-4848-9055-564126BE7E6B}"/>
              </a:ext>
            </a:extLst>
          </p:cNvPr>
          <p:cNvGrpSpPr/>
          <p:nvPr/>
        </p:nvGrpSpPr>
        <p:grpSpPr>
          <a:xfrm>
            <a:off x="7912567" y="4526849"/>
            <a:ext cx="649748" cy="442687"/>
            <a:chOff x="7912567" y="4526849"/>
            <a:chExt cx="649748" cy="442687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EF37EA6B-C097-9C42-9277-F12DF9ED5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38388" y="4526849"/>
              <a:ext cx="198107" cy="251800"/>
            </a:xfrm>
            <a:prstGeom prst="rect">
              <a:avLst/>
            </a:prstGeom>
          </p:spPr>
        </p:pic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D1F96449-06FB-CC42-B3AD-C7BC39623084}"/>
                </a:ext>
              </a:extLst>
            </p:cNvPr>
            <p:cNvSpPr txBox="1"/>
            <p:nvPr/>
          </p:nvSpPr>
          <p:spPr>
            <a:xfrm>
              <a:off x="7912567" y="4692537"/>
              <a:ext cx="6497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NOUVELLE</a:t>
              </a:r>
            </a:p>
            <a:p>
              <a:pPr algn="ctr"/>
              <a:r>
                <a:rPr lang="fr-FR" sz="600" b="1" dirty="0"/>
                <a:t>ZELANDE</a:t>
              </a: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C8459C7-C29A-544A-8891-C0A56074188D}"/>
              </a:ext>
            </a:extLst>
          </p:cNvPr>
          <p:cNvGrpSpPr/>
          <p:nvPr/>
        </p:nvGrpSpPr>
        <p:grpSpPr>
          <a:xfrm>
            <a:off x="8163418" y="3882065"/>
            <a:ext cx="649748" cy="374627"/>
            <a:chOff x="8163418" y="3882065"/>
            <a:chExt cx="649748" cy="374627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F98BB36B-F551-324C-A4B3-4547E7733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9239" y="3882065"/>
              <a:ext cx="198107" cy="251800"/>
            </a:xfrm>
            <a:prstGeom prst="rect">
              <a:avLst/>
            </a:prstGeom>
          </p:spPr>
        </p:pic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C2A8B659-DECB-A145-A02A-9B319B642C37}"/>
                </a:ext>
              </a:extLst>
            </p:cNvPr>
            <p:cNvSpPr txBox="1"/>
            <p:nvPr/>
          </p:nvSpPr>
          <p:spPr>
            <a:xfrm>
              <a:off x="8163418" y="4072026"/>
              <a:ext cx="64974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VANUATU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82E5FC98-7670-8F46-AFE1-8C28B603C69B}"/>
              </a:ext>
            </a:extLst>
          </p:cNvPr>
          <p:cNvGrpSpPr/>
          <p:nvPr/>
        </p:nvGrpSpPr>
        <p:grpSpPr>
          <a:xfrm>
            <a:off x="7875761" y="3444546"/>
            <a:ext cx="649748" cy="442047"/>
            <a:chOff x="7875761" y="3444546"/>
            <a:chExt cx="649748" cy="442047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1C92AF27-7FF5-1B4C-A8EB-31D0FE789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13612" y="3444546"/>
              <a:ext cx="198107" cy="251800"/>
            </a:xfrm>
            <a:prstGeom prst="rect">
              <a:avLst/>
            </a:prstGeom>
          </p:spPr>
        </p:pic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8B8824F6-8C7C-A344-8614-4FF80F4815F3}"/>
                </a:ext>
              </a:extLst>
            </p:cNvPr>
            <p:cNvSpPr txBox="1"/>
            <p:nvPr/>
          </p:nvSpPr>
          <p:spPr>
            <a:xfrm>
              <a:off x="7875761" y="3609594"/>
              <a:ext cx="64974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SOLOMON</a:t>
              </a:r>
            </a:p>
            <a:p>
              <a:pPr algn="ctr"/>
              <a:r>
                <a:rPr lang="fr-FR" sz="600" b="1" dirty="0"/>
                <a:t>ISLAND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1A85EE1-47FC-FB49-B191-948BFD341C5C}"/>
              </a:ext>
            </a:extLst>
          </p:cNvPr>
          <p:cNvGrpSpPr/>
          <p:nvPr/>
        </p:nvGrpSpPr>
        <p:grpSpPr>
          <a:xfrm>
            <a:off x="7424643" y="3458020"/>
            <a:ext cx="649748" cy="529155"/>
            <a:chOff x="7424643" y="3458020"/>
            <a:chExt cx="649748" cy="529155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1240DB6B-2320-4C40-9342-133D3D127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50463" y="3458020"/>
              <a:ext cx="198107" cy="251800"/>
            </a:xfrm>
            <a:prstGeom prst="rect">
              <a:avLst/>
            </a:prstGeom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id="{25FA68AE-6223-9C4E-95AB-E322A6929945}"/>
                </a:ext>
              </a:extLst>
            </p:cNvPr>
            <p:cNvSpPr txBox="1"/>
            <p:nvPr/>
          </p:nvSpPr>
          <p:spPr>
            <a:xfrm>
              <a:off x="7424643" y="3617843"/>
              <a:ext cx="64974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PAPUA</a:t>
              </a:r>
            </a:p>
            <a:p>
              <a:pPr algn="ctr"/>
              <a:r>
                <a:rPr lang="fr-FR" sz="600" b="1" dirty="0"/>
                <a:t>NOUVELLE GUINEE</a:t>
              </a: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29AAF944-D260-3941-88A5-76174BD088B0}"/>
              </a:ext>
            </a:extLst>
          </p:cNvPr>
          <p:cNvGrpSpPr/>
          <p:nvPr/>
        </p:nvGrpSpPr>
        <p:grpSpPr>
          <a:xfrm>
            <a:off x="6917992" y="3413770"/>
            <a:ext cx="649748" cy="363056"/>
            <a:chOff x="6917992" y="3413770"/>
            <a:chExt cx="649748" cy="363056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5E153899-AB00-CA45-93C1-C527BF90D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69892" y="3413770"/>
              <a:ext cx="198107" cy="251800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A1956E65-0940-FB4F-8258-23DFF1337F23}"/>
                </a:ext>
              </a:extLst>
            </p:cNvPr>
            <p:cNvSpPr txBox="1"/>
            <p:nvPr/>
          </p:nvSpPr>
          <p:spPr>
            <a:xfrm>
              <a:off x="6917992" y="3592160"/>
              <a:ext cx="64974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INDONESIE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9B3ABC02-C750-404C-80A1-538D5CDED287}"/>
              </a:ext>
            </a:extLst>
          </p:cNvPr>
          <p:cNvGrpSpPr/>
          <p:nvPr/>
        </p:nvGrpSpPr>
        <p:grpSpPr>
          <a:xfrm>
            <a:off x="6660449" y="3190036"/>
            <a:ext cx="649748" cy="344133"/>
            <a:chOff x="6660449" y="3190036"/>
            <a:chExt cx="649748" cy="344133"/>
          </a:xfrm>
        </p:grpSpPr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8CD4AE4D-13D7-BD4E-A8DF-2D697ABF0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08002" y="3190036"/>
              <a:ext cx="198107" cy="251800"/>
            </a:xfrm>
            <a:prstGeom prst="rect">
              <a:avLst/>
            </a:prstGeom>
          </p:spPr>
        </p:pic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07AF776A-C24F-E04C-81F4-F783F46BAA58}"/>
                </a:ext>
              </a:extLst>
            </p:cNvPr>
            <p:cNvSpPr txBox="1"/>
            <p:nvPr/>
          </p:nvSpPr>
          <p:spPr>
            <a:xfrm>
              <a:off x="6660449" y="3349503"/>
              <a:ext cx="64974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MALAISIE</a:t>
              </a:r>
            </a:p>
          </p:txBody>
        </p:sp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766FD020-2292-B547-8E78-793257D55426}"/>
              </a:ext>
            </a:extLst>
          </p:cNvPr>
          <p:cNvGrpSpPr/>
          <p:nvPr/>
        </p:nvGrpSpPr>
        <p:grpSpPr>
          <a:xfrm>
            <a:off x="6399837" y="3334971"/>
            <a:ext cx="649748" cy="365784"/>
            <a:chOff x="6399837" y="3334971"/>
            <a:chExt cx="649748" cy="365784"/>
          </a:xfrm>
        </p:grpSpPr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33F68A20-6A95-A54A-82BC-B129C3008CA7}"/>
                </a:ext>
              </a:extLst>
            </p:cNvPr>
            <p:cNvSpPr txBox="1"/>
            <p:nvPr/>
          </p:nvSpPr>
          <p:spPr>
            <a:xfrm>
              <a:off x="6399837" y="3516089"/>
              <a:ext cx="64974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SINGAPOUR</a:t>
              </a:r>
            </a:p>
          </p:txBody>
        </p:sp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11DB1740-A381-C541-914D-1E0DCD2CE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15560" y="3334971"/>
              <a:ext cx="198107" cy="251800"/>
            </a:xfrm>
            <a:prstGeom prst="rect">
              <a:avLst/>
            </a:prstGeom>
          </p:spPr>
        </p:pic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F296BAB3-7BDC-0046-A336-B0A9FFDAEC9F}"/>
              </a:ext>
            </a:extLst>
          </p:cNvPr>
          <p:cNvGrpSpPr/>
          <p:nvPr/>
        </p:nvGrpSpPr>
        <p:grpSpPr>
          <a:xfrm>
            <a:off x="7037658" y="2990420"/>
            <a:ext cx="684303" cy="363185"/>
            <a:chOff x="7037658" y="2990420"/>
            <a:chExt cx="684303" cy="363185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BB8B1780-7FCC-D44E-AB59-4082B92FC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46941" y="2990420"/>
              <a:ext cx="198107" cy="251800"/>
            </a:xfrm>
            <a:prstGeom prst="rect">
              <a:avLst/>
            </a:prstGeom>
          </p:spPr>
        </p:pic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0F7FE515-F66D-6D46-B100-CDB8DF4A7DA2}"/>
                </a:ext>
              </a:extLst>
            </p:cNvPr>
            <p:cNvSpPr txBox="1"/>
            <p:nvPr/>
          </p:nvSpPr>
          <p:spPr>
            <a:xfrm>
              <a:off x="7037658" y="3168939"/>
              <a:ext cx="684303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PHILIPPINES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F1BF439E-FA68-B141-A850-EEC95D61501A}"/>
              </a:ext>
            </a:extLst>
          </p:cNvPr>
          <p:cNvGrpSpPr/>
          <p:nvPr/>
        </p:nvGrpSpPr>
        <p:grpSpPr>
          <a:xfrm>
            <a:off x="6389739" y="2926671"/>
            <a:ext cx="649748" cy="339126"/>
            <a:chOff x="6389739" y="2926671"/>
            <a:chExt cx="649748" cy="339126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A090E599-5643-1646-B131-EBAA2FF1A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27824" y="2926671"/>
              <a:ext cx="198107" cy="251800"/>
            </a:xfrm>
            <a:prstGeom prst="rect">
              <a:avLst/>
            </a:prstGeom>
          </p:spPr>
        </p:pic>
        <p:sp>
          <p:nvSpPr>
            <p:cNvPr id="49" name="ZoneTexte 48">
              <a:extLst>
                <a:ext uri="{FF2B5EF4-FFF2-40B4-BE49-F238E27FC236}">
                  <a16:creationId xmlns:a16="http://schemas.microsoft.com/office/drawing/2014/main" id="{1AC06BBD-DAC8-A24B-AD41-5633862E7CD9}"/>
                </a:ext>
              </a:extLst>
            </p:cNvPr>
            <p:cNvSpPr txBox="1"/>
            <p:nvPr/>
          </p:nvSpPr>
          <p:spPr>
            <a:xfrm>
              <a:off x="6389739" y="3081131"/>
              <a:ext cx="649748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CAMBODGE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ED6226A-194D-B543-8E51-A054AA4325A9}"/>
              </a:ext>
            </a:extLst>
          </p:cNvPr>
          <p:cNvGrpSpPr/>
          <p:nvPr/>
        </p:nvGrpSpPr>
        <p:grpSpPr>
          <a:xfrm>
            <a:off x="7802172" y="2577607"/>
            <a:ext cx="564691" cy="364490"/>
            <a:chOff x="7802172" y="2577607"/>
            <a:chExt cx="564691" cy="364490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46311F77-0ED3-FB4A-9A06-F049911E9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90080" y="2577607"/>
              <a:ext cx="198107" cy="251800"/>
            </a:xfrm>
            <a:prstGeom prst="rect">
              <a:avLst/>
            </a:prstGeom>
          </p:spPr>
        </p:pic>
        <p:sp>
          <p:nvSpPr>
            <p:cNvPr id="50" name="ZoneTexte 49">
              <a:extLst>
                <a:ext uri="{FF2B5EF4-FFF2-40B4-BE49-F238E27FC236}">
                  <a16:creationId xmlns:a16="http://schemas.microsoft.com/office/drawing/2014/main" id="{033EC036-261C-944C-96D5-BE132DB600C8}"/>
                </a:ext>
              </a:extLst>
            </p:cNvPr>
            <p:cNvSpPr txBox="1"/>
            <p:nvPr/>
          </p:nvSpPr>
          <p:spPr>
            <a:xfrm>
              <a:off x="7802172" y="2757431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JAPON</a:t>
              </a:r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7530C359-F73E-E04C-BAF2-011366642EAA}"/>
              </a:ext>
            </a:extLst>
          </p:cNvPr>
          <p:cNvGrpSpPr/>
          <p:nvPr/>
        </p:nvGrpSpPr>
        <p:grpSpPr>
          <a:xfrm>
            <a:off x="7438359" y="2244848"/>
            <a:ext cx="564691" cy="353975"/>
            <a:chOff x="7438359" y="2244848"/>
            <a:chExt cx="564691" cy="353975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DC8C91B8-B034-8040-8014-A1DC2FBC6C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16044" y="2244848"/>
              <a:ext cx="198107" cy="251800"/>
            </a:xfrm>
            <a:prstGeom prst="rect">
              <a:avLst/>
            </a:prstGeom>
          </p:spPr>
        </p:pic>
        <p:sp>
          <p:nvSpPr>
            <p:cNvPr id="51" name="ZoneTexte 50">
              <a:extLst>
                <a:ext uri="{FF2B5EF4-FFF2-40B4-BE49-F238E27FC236}">
                  <a16:creationId xmlns:a16="http://schemas.microsoft.com/office/drawing/2014/main" id="{194D337E-81C8-1C47-A127-AE58D43CA691}"/>
                </a:ext>
              </a:extLst>
            </p:cNvPr>
            <p:cNvSpPr txBox="1"/>
            <p:nvPr/>
          </p:nvSpPr>
          <p:spPr>
            <a:xfrm>
              <a:off x="7438359" y="2414157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COREE</a:t>
              </a:r>
            </a:p>
          </p:txBody>
        </p:sp>
      </p:grpSp>
      <p:grpSp>
        <p:nvGrpSpPr>
          <p:cNvPr id="14353" name="Groupe 14352">
            <a:extLst>
              <a:ext uri="{FF2B5EF4-FFF2-40B4-BE49-F238E27FC236}">
                <a16:creationId xmlns:a16="http://schemas.microsoft.com/office/drawing/2014/main" id="{ACDF0B26-F29A-404B-9DBC-445C5D1A20C6}"/>
              </a:ext>
            </a:extLst>
          </p:cNvPr>
          <p:cNvGrpSpPr/>
          <p:nvPr/>
        </p:nvGrpSpPr>
        <p:grpSpPr>
          <a:xfrm>
            <a:off x="5074868" y="3172013"/>
            <a:ext cx="601260" cy="354934"/>
            <a:chOff x="4570822" y="3308938"/>
            <a:chExt cx="601260" cy="354934"/>
          </a:xfrm>
        </p:grpSpPr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9F122BC6-AD86-0143-90D2-10F1501BC9D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2399" y="3308938"/>
              <a:ext cx="198107" cy="251800"/>
            </a:xfrm>
            <a:prstGeom prst="rect">
              <a:avLst/>
            </a:prstGeom>
          </p:spPr>
        </p:pic>
        <p:sp>
          <p:nvSpPr>
            <p:cNvPr id="53" name="ZoneTexte 52">
              <a:extLst>
                <a:ext uri="{FF2B5EF4-FFF2-40B4-BE49-F238E27FC236}">
                  <a16:creationId xmlns:a16="http://schemas.microsoft.com/office/drawing/2014/main" id="{3A6C1C9E-BC67-1E49-972C-A38FE713C6E4}"/>
                </a:ext>
              </a:extLst>
            </p:cNvPr>
            <p:cNvSpPr txBox="1"/>
            <p:nvPr/>
          </p:nvSpPr>
          <p:spPr>
            <a:xfrm>
              <a:off x="4570822" y="3479206"/>
              <a:ext cx="601260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OUGANDA</a:t>
              </a:r>
            </a:p>
          </p:txBody>
        </p:sp>
      </p:grpSp>
      <p:grpSp>
        <p:nvGrpSpPr>
          <p:cNvPr id="14347" name="Groupe 14346">
            <a:extLst>
              <a:ext uri="{FF2B5EF4-FFF2-40B4-BE49-F238E27FC236}">
                <a16:creationId xmlns:a16="http://schemas.microsoft.com/office/drawing/2014/main" id="{5EF70DC6-A767-F948-84DE-42E962F9493C}"/>
              </a:ext>
            </a:extLst>
          </p:cNvPr>
          <p:cNvGrpSpPr/>
          <p:nvPr/>
        </p:nvGrpSpPr>
        <p:grpSpPr>
          <a:xfrm>
            <a:off x="4510670" y="3127132"/>
            <a:ext cx="640660" cy="355447"/>
            <a:chOff x="4014003" y="3183038"/>
            <a:chExt cx="640660" cy="35544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C2463110-716A-FC4B-B156-63FAD03D4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45750" y="3183038"/>
              <a:ext cx="198107" cy="251800"/>
            </a:xfrm>
            <a:prstGeom prst="rect">
              <a:avLst/>
            </a:prstGeom>
          </p:spPr>
        </p:pic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CC8B6C18-1900-014A-9977-C373C32B3AEC}"/>
                </a:ext>
              </a:extLst>
            </p:cNvPr>
            <p:cNvSpPr txBox="1"/>
            <p:nvPr/>
          </p:nvSpPr>
          <p:spPr>
            <a:xfrm>
              <a:off x="4014003" y="3353819"/>
              <a:ext cx="640660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CAMEROUN</a:t>
              </a:r>
            </a:p>
          </p:txBody>
        </p:sp>
      </p:grpSp>
      <p:grpSp>
        <p:nvGrpSpPr>
          <p:cNvPr id="14348" name="Groupe 14347">
            <a:extLst>
              <a:ext uri="{FF2B5EF4-FFF2-40B4-BE49-F238E27FC236}">
                <a16:creationId xmlns:a16="http://schemas.microsoft.com/office/drawing/2014/main" id="{3ACFB2C6-5F1F-394B-A20C-BD3163068AE8}"/>
              </a:ext>
            </a:extLst>
          </p:cNvPr>
          <p:cNvGrpSpPr/>
          <p:nvPr/>
        </p:nvGrpSpPr>
        <p:grpSpPr>
          <a:xfrm>
            <a:off x="4471193" y="2859060"/>
            <a:ext cx="564691" cy="351131"/>
            <a:chOff x="3922292" y="3057138"/>
            <a:chExt cx="564691" cy="35113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1F41AE8D-8B3E-644E-812D-37AA8D7C8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7256" y="3057138"/>
              <a:ext cx="198107" cy="251800"/>
            </a:xfrm>
            <a:prstGeom prst="rect">
              <a:avLst/>
            </a:prstGeom>
          </p:spPr>
        </p:pic>
        <p:sp>
          <p:nvSpPr>
            <p:cNvPr id="55" name="ZoneTexte 54">
              <a:extLst>
                <a:ext uri="{FF2B5EF4-FFF2-40B4-BE49-F238E27FC236}">
                  <a16:creationId xmlns:a16="http://schemas.microsoft.com/office/drawing/2014/main" id="{EB159DFB-A006-434F-AD61-628C5EC78494}"/>
                </a:ext>
              </a:extLst>
            </p:cNvPr>
            <p:cNvSpPr txBox="1"/>
            <p:nvPr/>
          </p:nvSpPr>
          <p:spPr>
            <a:xfrm>
              <a:off x="3922292" y="3223603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NIGERIA</a:t>
              </a:r>
            </a:p>
          </p:txBody>
        </p:sp>
      </p:grpSp>
      <p:grpSp>
        <p:nvGrpSpPr>
          <p:cNvPr id="14350" name="Groupe 14349">
            <a:extLst>
              <a:ext uri="{FF2B5EF4-FFF2-40B4-BE49-F238E27FC236}">
                <a16:creationId xmlns:a16="http://schemas.microsoft.com/office/drawing/2014/main" id="{B4EC9F0B-40CA-3F41-8F4D-A09CA88CBB5F}"/>
              </a:ext>
            </a:extLst>
          </p:cNvPr>
          <p:cNvGrpSpPr/>
          <p:nvPr/>
        </p:nvGrpSpPr>
        <p:grpSpPr>
          <a:xfrm>
            <a:off x="4205354" y="2879310"/>
            <a:ext cx="564691" cy="366795"/>
            <a:chOff x="3766748" y="3084653"/>
            <a:chExt cx="564691" cy="366795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670FE94E-0D72-2F4F-8C89-2A127C7D4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44032" y="3084653"/>
              <a:ext cx="198107" cy="251800"/>
            </a:xfrm>
            <a:prstGeom prst="rect">
              <a:avLst/>
            </a:prstGeom>
          </p:spPr>
        </p:pic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67F5D8D6-3842-5A49-9409-30CFB308E7FE}"/>
                </a:ext>
              </a:extLst>
            </p:cNvPr>
            <p:cNvSpPr txBox="1"/>
            <p:nvPr/>
          </p:nvSpPr>
          <p:spPr>
            <a:xfrm>
              <a:off x="3766748" y="3266782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TOGO</a:t>
              </a:r>
            </a:p>
          </p:txBody>
        </p:sp>
      </p:grpSp>
      <p:grpSp>
        <p:nvGrpSpPr>
          <p:cNvPr id="14349" name="Groupe 14348">
            <a:extLst>
              <a:ext uri="{FF2B5EF4-FFF2-40B4-BE49-F238E27FC236}">
                <a16:creationId xmlns:a16="http://schemas.microsoft.com/office/drawing/2014/main" id="{87951AC7-EDD5-8E4B-8C4C-FF8E9D934AD9}"/>
              </a:ext>
            </a:extLst>
          </p:cNvPr>
          <p:cNvGrpSpPr/>
          <p:nvPr/>
        </p:nvGrpSpPr>
        <p:grpSpPr>
          <a:xfrm>
            <a:off x="4033621" y="2974861"/>
            <a:ext cx="564691" cy="439869"/>
            <a:chOff x="3602452" y="3115536"/>
            <a:chExt cx="564691" cy="439869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DE620FB-ABB1-874A-BEB2-ADE6F2CD6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90808" y="3115536"/>
              <a:ext cx="198107" cy="251800"/>
            </a:xfrm>
            <a:prstGeom prst="rect">
              <a:avLst/>
            </a:prstGeom>
          </p:spPr>
        </p:pic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C0DFA27E-8531-F44C-B573-E93D1DB6E49F}"/>
                </a:ext>
              </a:extLst>
            </p:cNvPr>
            <p:cNvSpPr txBox="1"/>
            <p:nvPr/>
          </p:nvSpPr>
          <p:spPr>
            <a:xfrm>
              <a:off x="3602452" y="3278406"/>
              <a:ext cx="56469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CÔTE</a:t>
              </a:r>
            </a:p>
            <a:p>
              <a:pPr algn="ctr"/>
              <a:r>
                <a:rPr lang="fr-FR" sz="600" b="1" dirty="0"/>
                <a:t>D’IVOIRE</a:t>
              </a:r>
            </a:p>
          </p:txBody>
        </p:sp>
      </p:grpSp>
      <p:grpSp>
        <p:nvGrpSpPr>
          <p:cNvPr id="14351" name="Groupe 14350">
            <a:extLst>
              <a:ext uri="{FF2B5EF4-FFF2-40B4-BE49-F238E27FC236}">
                <a16:creationId xmlns:a16="http://schemas.microsoft.com/office/drawing/2014/main" id="{A7FBDF0C-5E0A-1D47-B273-E86926BAEE60}"/>
              </a:ext>
            </a:extLst>
          </p:cNvPr>
          <p:cNvGrpSpPr/>
          <p:nvPr/>
        </p:nvGrpSpPr>
        <p:grpSpPr>
          <a:xfrm>
            <a:off x="3845425" y="2683353"/>
            <a:ext cx="564691" cy="365114"/>
            <a:chOff x="3351491" y="2891605"/>
            <a:chExt cx="564691" cy="365114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6D46655B-CE6B-5C42-8C5C-F50B735A3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3973" y="2891605"/>
              <a:ext cx="198107" cy="251800"/>
            </a:xfrm>
            <a:prstGeom prst="rect">
              <a:avLst/>
            </a:prstGeom>
          </p:spPr>
        </p:pic>
        <p:sp>
          <p:nvSpPr>
            <p:cNvPr id="59" name="ZoneTexte 58">
              <a:extLst>
                <a:ext uri="{FF2B5EF4-FFF2-40B4-BE49-F238E27FC236}">
                  <a16:creationId xmlns:a16="http://schemas.microsoft.com/office/drawing/2014/main" id="{389CB0EC-449F-3341-9EB4-03660FB405AF}"/>
                </a:ext>
              </a:extLst>
            </p:cNvPr>
            <p:cNvSpPr txBox="1"/>
            <p:nvPr/>
          </p:nvSpPr>
          <p:spPr>
            <a:xfrm>
              <a:off x="3351491" y="3072053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SÉNÉGAL</a:t>
              </a:r>
            </a:p>
          </p:txBody>
        </p:sp>
      </p:grpSp>
      <p:grpSp>
        <p:nvGrpSpPr>
          <p:cNvPr id="14352" name="Groupe 14351">
            <a:extLst>
              <a:ext uri="{FF2B5EF4-FFF2-40B4-BE49-F238E27FC236}">
                <a16:creationId xmlns:a16="http://schemas.microsoft.com/office/drawing/2014/main" id="{AF4AA83D-D108-9543-9154-223908434C34}"/>
              </a:ext>
            </a:extLst>
          </p:cNvPr>
          <p:cNvGrpSpPr/>
          <p:nvPr/>
        </p:nvGrpSpPr>
        <p:grpSpPr>
          <a:xfrm>
            <a:off x="1839386" y="2183386"/>
            <a:ext cx="564691" cy="373563"/>
            <a:chOff x="1420286" y="2265481"/>
            <a:chExt cx="564691" cy="373563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CAB49F23-3D7B-2B48-897C-69F1E690F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3579" y="2265481"/>
              <a:ext cx="198107" cy="251800"/>
            </a:xfrm>
            <a:prstGeom prst="rect">
              <a:avLst/>
            </a:prstGeom>
          </p:spPr>
        </p:pic>
        <p:sp>
          <p:nvSpPr>
            <p:cNvPr id="60" name="ZoneTexte 59">
              <a:extLst>
                <a:ext uri="{FF2B5EF4-FFF2-40B4-BE49-F238E27FC236}">
                  <a16:creationId xmlns:a16="http://schemas.microsoft.com/office/drawing/2014/main" id="{C9DDFB4F-C062-FD42-937F-5F2FED2640C0}"/>
                </a:ext>
              </a:extLst>
            </p:cNvPr>
            <p:cNvSpPr txBox="1"/>
            <p:nvPr/>
          </p:nvSpPr>
          <p:spPr>
            <a:xfrm>
              <a:off x="1420286" y="2454378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U.S.A</a:t>
              </a:r>
            </a:p>
          </p:txBody>
        </p:sp>
      </p:grpSp>
      <p:grpSp>
        <p:nvGrpSpPr>
          <p:cNvPr id="14356" name="Groupe 14355">
            <a:extLst>
              <a:ext uri="{FF2B5EF4-FFF2-40B4-BE49-F238E27FC236}">
                <a16:creationId xmlns:a16="http://schemas.microsoft.com/office/drawing/2014/main" id="{35AF1ED2-E91D-124A-9BAA-D0A5B85FFC83}"/>
              </a:ext>
            </a:extLst>
          </p:cNvPr>
          <p:cNvGrpSpPr/>
          <p:nvPr/>
        </p:nvGrpSpPr>
        <p:grpSpPr>
          <a:xfrm>
            <a:off x="4559124" y="2106752"/>
            <a:ext cx="564691" cy="394995"/>
            <a:chOff x="4083245" y="2110791"/>
            <a:chExt cx="564691" cy="394995"/>
          </a:xfrm>
        </p:grpSpPr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ED3B2508-53CA-924F-A467-45AC29E41C36}"/>
                </a:ext>
              </a:extLst>
            </p:cNvPr>
            <p:cNvSpPr txBox="1"/>
            <p:nvPr/>
          </p:nvSpPr>
          <p:spPr>
            <a:xfrm>
              <a:off x="4083245" y="2321120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>
                  <a:ln w="3175">
                    <a:noFill/>
                  </a:ln>
                  <a:solidFill>
                    <a:schemeClr val="tx1"/>
                  </a:solidFill>
                  <a:effectLst/>
                </a:rPr>
                <a:t>ITALIE</a:t>
              </a:r>
            </a:p>
          </p:txBody>
        </p:sp>
        <p:pic>
          <p:nvPicPr>
            <p:cNvPr id="81" name="Image 80">
              <a:extLst>
                <a:ext uri="{FF2B5EF4-FFF2-40B4-BE49-F238E27FC236}">
                  <a16:creationId xmlns:a16="http://schemas.microsoft.com/office/drawing/2014/main" id="{E4C951A0-F33A-AA44-9DBF-C65ED3EFD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66536" y="2110791"/>
              <a:ext cx="198107" cy="251800"/>
            </a:xfrm>
            <a:prstGeom prst="rect">
              <a:avLst/>
            </a:prstGeom>
          </p:spPr>
        </p:pic>
      </p:grpSp>
      <p:pic>
        <p:nvPicPr>
          <p:cNvPr id="65" name="Image 13">
            <a:extLst>
              <a:ext uri="{FF2B5EF4-FFF2-40B4-BE49-F238E27FC236}">
                <a16:creationId xmlns:a16="http://schemas.microsoft.com/office/drawing/2014/main" id="{AD93565D-C53C-454C-A5B1-3A064BF4B68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57" name="ZoneTexte 56">
            <a:extLst>
              <a:ext uri="{FF2B5EF4-FFF2-40B4-BE49-F238E27FC236}">
                <a16:creationId xmlns:a16="http://schemas.microsoft.com/office/drawing/2014/main" id="{9E31C534-F80E-F097-29C7-8B1487D327FB}"/>
              </a:ext>
            </a:extLst>
          </p:cNvPr>
          <p:cNvSpPr txBox="1"/>
          <p:nvPr/>
        </p:nvSpPr>
        <p:spPr>
          <a:xfrm>
            <a:off x="-279616" y="308013"/>
            <a:ext cx="5956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GLOBAL BUSINESS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1FD9CDF3-C232-0DDF-DE15-BBFAE949EA21}"/>
              </a:ext>
            </a:extLst>
          </p:cNvPr>
          <p:cNvGrpSpPr/>
          <p:nvPr/>
        </p:nvGrpSpPr>
        <p:grpSpPr>
          <a:xfrm>
            <a:off x="3767837" y="2890528"/>
            <a:ext cx="564691" cy="365114"/>
            <a:chOff x="3351491" y="2891605"/>
            <a:chExt cx="564691" cy="365114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08970B45-5939-7E63-2C5E-3E36A13DB9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3973" y="2891605"/>
              <a:ext cx="198107" cy="251800"/>
            </a:xfrm>
            <a:prstGeom prst="rect">
              <a:avLst/>
            </a:prstGeom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8DC309E-AE5B-C7D2-0079-A75CA923C851}"/>
                </a:ext>
              </a:extLst>
            </p:cNvPr>
            <p:cNvSpPr txBox="1"/>
            <p:nvPr/>
          </p:nvSpPr>
          <p:spPr>
            <a:xfrm>
              <a:off x="3351491" y="3072053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BENIN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756D96F9-0D29-36C2-9E7D-3116097940CC}"/>
              </a:ext>
            </a:extLst>
          </p:cNvPr>
          <p:cNvGrpSpPr/>
          <p:nvPr/>
        </p:nvGrpSpPr>
        <p:grpSpPr>
          <a:xfrm>
            <a:off x="4285600" y="3202377"/>
            <a:ext cx="564691" cy="365114"/>
            <a:chOff x="3351491" y="2891605"/>
            <a:chExt cx="564691" cy="365114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FAF249D5-3E20-E93A-BB7C-588FA0FF59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3973" y="2891605"/>
              <a:ext cx="198107" cy="251800"/>
            </a:xfrm>
            <a:prstGeom prst="rect">
              <a:avLst/>
            </a:prstGeom>
          </p:spPr>
        </p:pic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F22A28C2-9E6C-5322-A68A-5944BD41D916}"/>
                </a:ext>
              </a:extLst>
            </p:cNvPr>
            <p:cNvSpPr txBox="1"/>
            <p:nvPr/>
          </p:nvSpPr>
          <p:spPr>
            <a:xfrm>
              <a:off x="3351491" y="3072053"/>
              <a:ext cx="564691" cy="1846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600" b="1" dirty="0"/>
                <a:t>RDC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3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5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95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5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1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5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4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5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5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7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5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85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5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3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15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BE73667-BB21-13D0-4ED3-C9C688644A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E03849C-D507-964E-B4B6-F2EA755F1B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927" y="26248"/>
            <a:ext cx="691974" cy="6865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14093F-4902-DBCB-81BD-2359144DBD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333" y="-275368"/>
            <a:ext cx="4293046" cy="429304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6C02F67-275E-D5A5-3C70-EF11233CDCC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6630" y="3621683"/>
            <a:ext cx="4594679" cy="116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1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BF92E8-615F-A18F-2BC9-CD0C891F4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42B156D6-3E0C-D903-49E6-690BF43EA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/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E30D2BAA-1A09-5D2B-6815-AAA2D49573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529" y="-716812"/>
            <a:ext cx="9186529" cy="639548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1F0B269-FBEE-E051-BEB0-1DC1AA032D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688" y="-716812"/>
            <a:ext cx="8527312" cy="630688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F77C6DE-75EE-D1BC-0DF6-369874B6FF67}"/>
              </a:ext>
            </a:extLst>
          </p:cNvPr>
          <p:cNvSpPr txBox="1"/>
          <p:nvPr/>
        </p:nvSpPr>
        <p:spPr>
          <a:xfrm>
            <a:off x="1332075" y="3711102"/>
            <a:ext cx="2516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Mistral" panose="03090702030407020403" pitchFamily="66" charset="0"/>
              </a:rPr>
              <a:t>Dr Raoul Ruben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3C7A43C-E066-CF5A-A1B0-C756913AAF56}"/>
              </a:ext>
            </a:extLst>
          </p:cNvPr>
          <p:cNvSpPr txBox="1">
            <a:spLocks/>
          </p:cNvSpPr>
          <p:nvPr/>
        </p:nvSpPr>
        <p:spPr>
          <a:xfrm>
            <a:off x="360976" y="4239042"/>
            <a:ext cx="4458852" cy="236782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1" dirty="0">
                <a:solidFill>
                  <a:schemeClr val="bg1">
                    <a:lumMod val="8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Founder and Chairman of </a:t>
            </a:r>
            <a:r>
              <a:rPr lang="en-US" sz="1100" b="1" dirty="0">
                <a:solidFill>
                  <a:schemeClr val="bg1">
                    <a:lumMod val="85000"/>
                  </a:schemeClr>
                </a:solidFill>
                <a:latin typeface="Neuropolitical Rg" panose="020B0605020201080104" pitchFamily="34" charset="77"/>
                <a:ea typeface="Microsoft YaHei" panose="020B0503020204020204" pitchFamily="34" charset="-122"/>
              </a:rPr>
              <a:t>ACADEMY TWENTY ONE</a:t>
            </a:r>
          </a:p>
        </p:txBody>
      </p:sp>
    </p:spTree>
    <p:extLst>
      <p:ext uri="{BB962C8B-B14F-4D97-AF65-F5344CB8AC3E}">
        <p14:creationId xmlns:p14="http://schemas.microsoft.com/office/powerpoint/2010/main" val="91406258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4CAF0-343D-C8AC-BD27-07F9527E9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" y="1166948"/>
            <a:ext cx="9143999" cy="397655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05048" y="2357147"/>
            <a:ext cx="812597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>
                <a:solidFill>
                  <a:srgbClr val="FF0000"/>
                </a:solidFill>
                <a:latin typeface="Arial Black" pitchFamily="34" charset="0"/>
              </a:rPr>
              <a:t>A SUPPORT SYSTEM </a:t>
            </a:r>
            <a:r>
              <a:rPr lang="en-US" sz="2000" b="1" dirty="0">
                <a:solidFill>
                  <a:srgbClr val="123984"/>
                </a:solidFill>
                <a:latin typeface="Arial Black" pitchFamily="34" charset="0"/>
              </a:rPr>
              <a:t>IS AN ORGANISATION WITH A RANGE OF PROGRAMMES DESIGNED TO HELP ITS MEMBERS ACHIEVE THEIR DREAMS.</a:t>
            </a:r>
          </a:p>
          <a:p>
            <a:pPr algn="ctr"/>
            <a:endParaRPr lang="en-US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9AA2952A-BE05-8A42-831F-BED832FDC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8BE398-1AF9-7A62-C10C-D967B2CACDF6}"/>
              </a:ext>
            </a:extLst>
          </p:cNvPr>
          <p:cNvSpPr txBox="1"/>
          <p:nvPr/>
        </p:nvSpPr>
        <p:spPr>
          <a:xfrm>
            <a:off x="-356784" y="165314"/>
            <a:ext cx="5540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Reinvent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</a:t>
            </a:r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your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Future</a:t>
            </a:r>
            <a:endParaRPr lang="en-US" sz="40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tton Candies" panose="02000600000000000000" pitchFamily="2" charset="0"/>
              <a:cs typeface="Arial Black" panose="020B0604020202020204" pitchFamily="34" charset="0"/>
            </a:endParaRPr>
          </a:p>
        </p:txBody>
      </p:sp>
      <p:pic>
        <p:nvPicPr>
          <p:cNvPr id="9" name="Image 15">
            <a:extLst>
              <a:ext uri="{FF2B5EF4-FFF2-40B4-BE49-F238E27FC236}">
                <a16:creationId xmlns:a16="http://schemas.microsoft.com/office/drawing/2014/main" id="{48ABA6F2-CB6A-1E4F-A50F-CD40633B09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2" name="ZoneTexte 16">
            <a:extLst>
              <a:ext uri="{FF2B5EF4-FFF2-40B4-BE49-F238E27FC236}">
                <a16:creationId xmlns:a16="http://schemas.microsoft.com/office/drawing/2014/main" id="{AFD74A00-7204-A649-9AA5-6EE840AC56D1}"/>
              </a:ext>
            </a:extLst>
          </p:cNvPr>
          <p:cNvSpPr txBox="1"/>
          <p:nvPr/>
        </p:nvSpPr>
        <p:spPr>
          <a:xfrm>
            <a:off x="7225197" y="4917423"/>
            <a:ext cx="1389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  <a:latin typeface="Lousy" panose="020B0603050302020204" pitchFamily="34" charset="0"/>
                <a:cs typeface="29LT Bukra Bold Italic" pitchFamily="34" charset="-78"/>
              </a:rPr>
              <a:t>DREAM – ACTION - SUCCESS</a:t>
            </a:r>
          </a:p>
        </p:txBody>
      </p:sp>
    </p:spTree>
    <p:extLst>
      <p:ext uri="{BB962C8B-B14F-4D97-AF65-F5344CB8AC3E}">
        <p14:creationId xmlns:p14="http://schemas.microsoft.com/office/powerpoint/2010/main" val="367117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B5D539D2-B600-4871-F966-6BECBCE5E4D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19815" y="1264099"/>
            <a:ext cx="7346655" cy="31700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fr-FR" sz="32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europolitical Rg" panose="020B0605020201080104" pitchFamily="34" charset="77"/>
                <a:cs typeface="Arial Black" panose="020B0604020202020204" pitchFamily="34" charset="0"/>
              </a:rPr>
              <a:t>ACADEMY TWENTY ONE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1200" b="1" dirty="0">
              <a:ln w="18415" cmpd="sng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sz="2400" b="1" dirty="0">
              <a:ln w="18415" cmpd="sng">
                <a:noFill/>
                <a:prstDash val="solid"/>
              </a:ln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b="1" dirty="0">
              <a:ln>
                <a:solidFill>
                  <a:schemeClr val="tx1"/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67FC583F-30D4-9E45-A7A7-2AEDCCB178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12" name="ZoneTexte 5">
            <a:extLst>
              <a:ext uri="{FF2B5EF4-FFF2-40B4-BE49-F238E27FC236}">
                <a16:creationId xmlns:a16="http://schemas.microsoft.com/office/drawing/2014/main" id="{3A732778-85C6-674F-BAA8-DCD8E5DF8284}"/>
              </a:ext>
            </a:extLst>
          </p:cNvPr>
          <p:cNvSpPr txBox="1"/>
          <p:nvPr/>
        </p:nvSpPr>
        <p:spPr>
          <a:xfrm>
            <a:off x="-91173" y="186673"/>
            <a:ext cx="5540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Reinvent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</a:t>
            </a:r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your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Future</a:t>
            </a:r>
            <a:endParaRPr lang="en-US" sz="40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tton Candies" panose="02000600000000000000" pitchFamily="2" charset="0"/>
              <a:cs typeface="Arial Black" panose="020B0604020202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DB7B82D-7891-3EFE-A6BD-B353BABCEE08}"/>
              </a:ext>
            </a:extLst>
          </p:cNvPr>
          <p:cNvSpPr txBox="1"/>
          <p:nvPr/>
        </p:nvSpPr>
        <p:spPr>
          <a:xfrm>
            <a:off x="820966" y="2159984"/>
            <a:ext cx="7544352" cy="18620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300" b="1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IS THAT SUPPORT SYSTEM THAT WILL HELP YOU BUILD A GLOBAL NETWORK THROUGH ITS PROFESSIONAL, DUPLICABLE AND STANDARDISED SYSTEM TO ACHIEVE FINANCIAL AND TIME FREEDOM.</a:t>
            </a:r>
          </a:p>
        </p:txBody>
      </p:sp>
      <p:pic>
        <p:nvPicPr>
          <p:cNvPr id="9" name="Image 15">
            <a:extLst>
              <a:ext uri="{FF2B5EF4-FFF2-40B4-BE49-F238E27FC236}">
                <a16:creationId xmlns:a16="http://schemas.microsoft.com/office/drawing/2014/main" id="{8BC6A542-9D18-8B40-8AB1-4B3764E16E9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DD5A868B-2838-C441-9A83-5655F63D46C9}"/>
              </a:ext>
            </a:extLst>
          </p:cNvPr>
          <p:cNvSpPr txBox="1"/>
          <p:nvPr/>
        </p:nvSpPr>
        <p:spPr>
          <a:xfrm>
            <a:off x="7225197" y="4917423"/>
            <a:ext cx="1389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  <a:latin typeface="Lousy" panose="020B0603050302020204" pitchFamily="34" charset="0"/>
                <a:cs typeface="29LT Bukra Bold Italic" pitchFamily="34" charset="-78"/>
              </a:rPr>
              <a:t>DREAM – ACTION - SUCCESS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2" dur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8" fill="hold">
                                          <p:stCondLst>
                                            <p:cond delay="1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" decel="50000" autoRev="1" fill="hold">
                                          <p:stCondLst>
                                            <p:cond delay="1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" fill="hold">
                                          <p:stCondLst>
                                            <p:cond delay="3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E05202D-57A4-7C44-833B-B63841B76497}"/>
              </a:ext>
            </a:extLst>
          </p:cNvPr>
          <p:cNvSpPr/>
          <p:nvPr/>
        </p:nvSpPr>
        <p:spPr>
          <a:xfrm>
            <a:off x="-1" y="832527"/>
            <a:ext cx="4879337" cy="4310973"/>
          </a:xfrm>
          <a:prstGeom prst="rect">
            <a:avLst/>
          </a:prstGeom>
          <a:gradFill>
            <a:gsLst>
              <a:gs pos="0">
                <a:srgbClr val="E1C2D2"/>
              </a:gs>
              <a:gs pos="35000">
                <a:srgbClr val="D4BCD2"/>
              </a:gs>
              <a:gs pos="54000">
                <a:srgbClr val="BEB5D4"/>
              </a:gs>
              <a:gs pos="72000">
                <a:srgbClr val="A5ACD8"/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35770714-490D-4A47-A315-6FB8A24AF3FB}"/>
              </a:ext>
            </a:extLst>
          </p:cNvPr>
          <p:cNvSpPr txBox="1"/>
          <p:nvPr/>
        </p:nvSpPr>
        <p:spPr>
          <a:xfrm>
            <a:off x="5383469" y="1227581"/>
            <a:ext cx="308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THERAPEUTIC EFFECT</a:t>
            </a: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3EB64434-9820-584E-90B2-233F1C7FA417}"/>
              </a:ext>
            </a:extLst>
          </p:cNvPr>
          <p:cNvSpPr txBox="1"/>
          <p:nvPr/>
        </p:nvSpPr>
        <p:spPr>
          <a:xfrm>
            <a:off x="5409595" y="3134456"/>
            <a:ext cx="30085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AIR-PERMEABLE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C65F39D-5123-CB43-A598-588347DB6353}"/>
              </a:ext>
            </a:extLst>
          </p:cNvPr>
          <p:cNvSpPr/>
          <p:nvPr/>
        </p:nvSpPr>
        <p:spPr>
          <a:xfrm rot="14400000" flipH="1" flipV="1">
            <a:off x="5177233" y="1310591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1E381CCA-5F5E-5E43-96C4-4EACFDDC8D1C}"/>
              </a:ext>
            </a:extLst>
          </p:cNvPr>
          <p:cNvSpPr/>
          <p:nvPr/>
        </p:nvSpPr>
        <p:spPr>
          <a:xfrm rot="14400000" flipH="1" flipV="1">
            <a:off x="5177233" y="1959767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BCC09BBC-04E4-9E42-84B1-7F5AF47B2D63}"/>
              </a:ext>
            </a:extLst>
          </p:cNvPr>
          <p:cNvSpPr/>
          <p:nvPr/>
        </p:nvSpPr>
        <p:spPr>
          <a:xfrm rot="14400000" flipH="1" flipV="1">
            <a:off x="5177234" y="3225828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4" name="Freeform 43">
            <a:extLst>
              <a:ext uri="{FF2B5EF4-FFF2-40B4-BE49-F238E27FC236}">
                <a16:creationId xmlns:a16="http://schemas.microsoft.com/office/drawing/2014/main" id="{1245443A-D2FD-294E-AC55-E72C015BAB3B}"/>
              </a:ext>
            </a:extLst>
          </p:cNvPr>
          <p:cNvSpPr/>
          <p:nvPr/>
        </p:nvSpPr>
        <p:spPr>
          <a:xfrm rot="14400000" flipH="1" flipV="1">
            <a:off x="5159210" y="3858894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D8C51639-2BA5-224F-BABF-708A4691954C}"/>
              </a:ext>
            </a:extLst>
          </p:cNvPr>
          <p:cNvSpPr/>
          <p:nvPr/>
        </p:nvSpPr>
        <p:spPr>
          <a:xfrm rot="14400000" flipH="1" flipV="1">
            <a:off x="5177232" y="4529109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pic>
        <p:nvPicPr>
          <p:cNvPr id="19" name="Picture 16">
            <a:extLst>
              <a:ext uri="{FF2B5EF4-FFF2-40B4-BE49-F238E27FC236}">
                <a16:creationId xmlns:a16="http://schemas.microsoft.com/office/drawing/2014/main" id="{91C8AF34-4ECE-B841-9411-A99EFF124CD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7053" y="81465"/>
            <a:ext cx="987612" cy="871422"/>
          </a:xfrm>
          <a:prstGeom prst="rect">
            <a:avLst/>
          </a:prstGeom>
          <a:noFill/>
        </p:spPr>
      </p:pic>
      <p:sp>
        <p:nvSpPr>
          <p:cNvPr id="20" name="Freeform 41">
            <a:extLst>
              <a:ext uri="{FF2B5EF4-FFF2-40B4-BE49-F238E27FC236}">
                <a16:creationId xmlns:a16="http://schemas.microsoft.com/office/drawing/2014/main" id="{1E381CCA-5F5E-5E43-96C4-4EACFDDC8D1C}"/>
              </a:ext>
            </a:extLst>
          </p:cNvPr>
          <p:cNvSpPr/>
          <p:nvPr/>
        </p:nvSpPr>
        <p:spPr>
          <a:xfrm rot="14400000" flipH="1" flipV="1">
            <a:off x="5151108" y="2599948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15CFABB7-1AF5-C947-BDDA-DB137BDBDE0A}"/>
              </a:ext>
            </a:extLst>
          </p:cNvPr>
          <p:cNvSpPr txBox="1"/>
          <p:nvPr/>
        </p:nvSpPr>
        <p:spPr>
          <a:xfrm>
            <a:off x="5409595" y="1878882"/>
            <a:ext cx="308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DEODORISING EFFECT</a:t>
            </a:r>
          </a:p>
        </p:txBody>
      </p:sp>
      <p:sp>
        <p:nvSpPr>
          <p:cNvPr id="18" name="TextBox 5">
            <a:extLst>
              <a:ext uri="{FF2B5EF4-FFF2-40B4-BE49-F238E27FC236}">
                <a16:creationId xmlns:a16="http://schemas.microsoft.com/office/drawing/2014/main" id="{7B3B2EDF-8EB9-924E-A10B-0C3B40809048}"/>
              </a:ext>
            </a:extLst>
          </p:cNvPr>
          <p:cNvSpPr txBox="1"/>
          <p:nvPr/>
        </p:nvSpPr>
        <p:spPr>
          <a:xfrm>
            <a:off x="5383469" y="2521488"/>
            <a:ext cx="3086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ANTI-BACTERIAL EFFECT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5436D1B8-1931-2F4E-8F09-1AB96684AB03}"/>
              </a:ext>
            </a:extLst>
          </p:cNvPr>
          <p:cNvSpPr txBox="1"/>
          <p:nvPr/>
        </p:nvSpPr>
        <p:spPr>
          <a:xfrm>
            <a:off x="5409595" y="3768224"/>
            <a:ext cx="3060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 ABSORBENT</a:t>
            </a:r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B79268AA-92F6-5D45-AA17-EBC731868508}"/>
              </a:ext>
            </a:extLst>
          </p:cNvPr>
          <p:cNvSpPr txBox="1"/>
          <p:nvPr/>
        </p:nvSpPr>
        <p:spPr>
          <a:xfrm>
            <a:off x="5444430" y="4453763"/>
            <a:ext cx="2390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CONFORTABLE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8898EF8F-BCD7-384A-A128-8D762433476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7815"/>
            <a:ext cx="9156153" cy="1089208"/>
          </a:xfrm>
          <a:prstGeom prst="rect">
            <a:avLst/>
          </a:prstGeom>
        </p:spPr>
      </p:pic>
      <p:sp>
        <p:nvSpPr>
          <p:cNvPr id="26" name="TextBox 1">
            <a:extLst>
              <a:ext uri="{FF2B5EF4-FFF2-40B4-BE49-F238E27FC236}">
                <a16:creationId xmlns:a16="http://schemas.microsoft.com/office/drawing/2014/main" id="{5AAC5A78-EBE8-BC4A-BE6C-23F36F4DD339}"/>
              </a:ext>
            </a:extLst>
          </p:cNvPr>
          <p:cNvSpPr txBox="1"/>
          <p:nvPr/>
        </p:nvSpPr>
        <p:spPr>
          <a:xfrm>
            <a:off x="-128337" y="201885"/>
            <a:ext cx="569190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SANITARY NORMS AND STANDARDS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FOR A SANITARY PAD </a:t>
            </a:r>
          </a:p>
        </p:txBody>
      </p:sp>
      <p:grpSp>
        <p:nvGrpSpPr>
          <p:cNvPr id="2" name="组合 13">
            <a:extLst>
              <a:ext uri="{FF2B5EF4-FFF2-40B4-BE49-F238E27FC236}">
                <a16:creationId xmlns:a16="http://schemas.microsoft.com/office/drawing/2014/main" id="{4CFD8032-DA56-AFD7-4D89-33CD16DBA7E3}"/>
              </a:ext>
            </a:extLst>
          </p:cNvPr>
          <p:cNvGrpSpPr/>
          <p:nvPr/>
        </p:nvGrpSpPr>
        <p:grpSpPr>
          <a:xfrm>
            <a:off x="725822" y="1619867"/>
            <a:ext cx="3328219" cy="2368276"/>
            <a:chOff x="7117255" y="2565062"/>
            <a:chExt cx="4225008" cy="3112568"/>
          </a:xfrm>
          <a:effectLst>
            <a:reflection blurRad="6350" stA="52000" endA="300" endPos="35000" dir="5400000" sy="-100000" algn="bl" rotWithShape="0"/>
          </a:effectLst>
        </p:grpSpPr>
        <p:pic>
          <p:nvPicPr>
            <p:cNvPr id="7" name="图片 20">
              <a:extLst>
                <a:ext uri="{FF2B5EF4-FFF2-40B4-BE49-F238E27FC236}">
                  <a16:creationId xmlns:a16="http://schemas.microsoft.com/office/drawing/2014/main" id="{C09DD440-B71D-D03C-6E48-878526975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2842" y="4080056"/>
              <a:ext cx="2459421" cy="1597574"/>
            </a:xfrm>
            <a:prstGeom prst="rect">
              <a:avLst/>
            </a:prstGeom>
          </p:spPr>
        </p:pic>
        <p:pic>
          <p:nvPicPr>
            <p:cNvPr id="8" name="图片 19">
              <a:extLst>
                <a:ext uri="{FF2B5EF4-FFF2-40B4-BE49-F238E27FC236}">
                  <a16:creationId xmlns:a16="http://schemas.microsoft.com/office/drawing/2014/main" id="{0FA5256B-E15F-21FE-4A7F-847D10BAF7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17255" y="4080056"/>
              <a:ext cx="2007476" cy="1597574"/>
            </a:xfrm>
            <a:prstGeom prst="rect">
              <a:avLst/>
            </a:prstGeom>
          </p:spPr>
        </p:pic>
        <p:pic>
          <p:nvPicPr>
            <p:cNvPr id="9" name="图片 3">
              <a:extLst>
                <a:ext uri="{FF2B5EF4-FFF2-40B4-BE49-F238E27FC236}">
                  <a16:creationId xmlns:a16="http://schemas.microsoft.com/office/drawing/2014/main" id="{F6AB05A2-33E0-5831-9936-B74957A719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38934" y="2565062"/>
              <a:ext cx="2083745" cy="1597574"/>
            </a:xfrm>
            <a:prstGeom prst="rect">
              <a:avLst/>
            </a:prstGeom>
          </p:spPr>
        </p:pic>
      </p:grpSp>
      <p:pic>
        <p:nvPicPr>
          <p:cNvPr id="27" name="Image 15">
            <a:extLst>
              <a:ext uri="{FF2B5EF4-FFF2-40B4-BE49-F238E27FC236}">
                <a16:creationId xmlns:a16="http://schemas.microsoft.com/office/drawing/2014/main" id="{F2E87BAD-7A25-2F43-805B-5D79EF826F4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8" name="ZoneTexte 16">
            <a:extLst>
              <a:ext uri="{FF2B5EF4-FFF2-40B4-BE49-F238E27FC236}">
                <a16:creationId xmlns:a16="http://schemas.microsoft.com/office/drawing/2014/main" id="{1F63B86A-7201-2F4C-8B43-E724F439A908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1719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3" grpId="0" animBg="1"/>
      <p:bldP spid="44" grpId="0" animBg="1"/>
      <p:bldP spid="45" grpId="0" animBg="1"/>
      <p:bldP spid="20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772010E-3FC0-0A41-E6FF-BBCE535119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10633"/>
            <a:ext cx="9143999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08780" y="1721748"/>
            <a:ext cx="8740913" cy="30931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>
              <a:defRPr/>
            </a:pPr>
            <a:endParaRPr lang="fr-FR" b="1" dirty="0"/>
          </a:p>
          <a:p>
            <a:pPr algn="just">
              <a:defRPr/>
            </a:pPr>
            <a:endParaRPr lang="fr-FR" b="1" dirty="0"/>
          </a:p>
          <a:p>
            <a:pPr marL="342900" indent="-342900">
              <a:buFont typeface="+mj-lt"/>
              <a:buAutoNum type="arabicPeriod"/>
              <a:defRPr/>
            </a:pPr>
            <a:r>
              <a:rPr lang="fr-FR" b="1" dirty="0">
                <a:solidFill>
                  <a:schemeClr val="tx2"/>
                </a:solidFill>
              </a:rPr>
              <a:t>STANDARD, DUPLICABLE LEARNING PROGRAMMES: </a:t>
            </a:r>
          </a:p>
          <a:p>
            <a:pPr>
              <a:defRPr/>
            </a:pPr>
            <a:r>
              <a:rPr lang="fr-FR" b="1" dirty="0">
                <a:solidFill>
                  <a:srgbClr val="7030A0"/>
                </a:solidFill>
              </a:rPr>
              <a:t>     A21 COMMUNITY, A21 STAR PROGRAM, A21 AMBASSADOR PROGRAM</a:t>
            </a:r>
          </a:p>
          <a:p>
            <a:pPr marL="342900" indent="-342900">
              <a:defRPr/>
            </a:pPr>
            <a:endParaRPr lang="fr-FR" b="1" dirty="0">
              <a:solidFill>
                <a:schemeClr val="tx2"/>
              </a:solidFill>
            </a:endParaRPr>
          </a:p>
          <a:p>
            <a:pPr marL="342900" indent="-342900">
              <a:defRPr/>
            </a:pPr>
            <a:r>
              <a:rPr lang="fr-FR" b="1" dirty="0">
                <a:solidFill>
                  <a:schemeClr val="tx2"/>
                </a:solidFill>
              </a:rPr>
              <a:t>2</a:t>
            </a:r>
            <a:r>
              <a:rPr lang="fr-FR" sz="2100" b="1" dirty="0">
                <a:solidFill>
                  <a:schemeClr val="tx2"/>
                </a:solidFill>
              </a:rPr>
              <a:t> . </a:t>
            </a:r>
            <a:r>
              <a:rPr lang="fr-FR" b="1" dirty="0">
                <a:solidFill>
                  <a:schemeClr val="tx2"/>
                </a:solidFill>
              </a:rPr>
              <a:t>PERSONAL GROWTH AND LEADERSHIP SEMINARS :</a:t>
            </a:r>
          </a:p>
          <a:p>
            <a:pPr marL="342900" indent="-342900">
              <a:defRPr/>
            </a:pPr>
            <a:r>
              <a:rPr lang="fr-FR" b="1" dirty="0">
                <a:solidFill>
                  <a:srgbClr val="00B0F0"/>
                </a:solidFill>
              </a:rPr>
              <a:t>     </a:t>
            </a:r>
            <a:r>
              <a:rPr lang="fr-FR" b="1" dirty="0">
                <a:solidFill>
                  <a:srgbClr val="7030A0"/>
                </a:solidFill>
              </a:rPr>
              <a:t>A21 TRAINING, A21 ORIENTATION, AMBASSADOR MEETING,                                                               A21 ANNUAL CELEBRATION, A21 RECOGNITION CEREMONY, BOOTCAMP, LEADER CAMP</a:t>
            </a:r>
          </a:p>
          <a:p>
            <a:pPr marL="342900" indent="-342900" algn="just">
              <a:defRPr/>
            </a:pPr>
            <a:endParaRPr lang="fr-FR" sz="1200" b="1" i="1" dirty="0"/>
          </a:p>
          <a:p>
            <a:pPr algn="just"/>
            <a:endParaRPr lang="en-US" b="1" dirty="0"/>
          </a:p>
        </p:txBody>
      </p:sp>
      <p:pic>
        <p:nvPicPr>
          <p:cNvPr id="10" name="Image 13">
            <a:extLst>
              <a:ext uri="{FF2B5EF4-FFF2-40B4-BE49-F238E27FC236}">
                <a16:creationId xmlns:a16="http://schemas.microsoft.com/office/drawing/2014/main" id="{6E148A1B-910C-CB44-89A2-5B8B29B505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pic>
        <p:nvPicPr>
          <p:cNvPr id="11" name="Image 15">
            <a:extLst>
              <a:ext uri="{FF2B5EF4-FFF2-40B4-BE49-F238E27FC236}">
                <a16:creationId xmlns:a16="http://schemas.microsoft.com/office/drawing/2014/main" id="{3A60EC3E-3087-F14F-B367-3A6ADF6AF0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2" name="ZoneTexte 16">
            <a:extLst>
              <a:ext uri="{FF2B5EF4-FFF2-40B4-BE49-F238E27FC236}">
                <a16:creationId xmlns:a16="http://schemas.microsoft.com/office/drawing/2014/main" id="{4D354E25-906F-FC4E-BF61-FC8ACC961C69}"/>
              </a:ext>
            </a:extLst>
          </p:cNvPr>
          <p:cNvSpPr txBox="1"/>
          <p:nvPr/>
        </p:nvSpPr>
        <p:spPr>
          <a:xfrm>
            <a:off x="7225197" y="4917423"/>
            <a:ext cx="1389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  <a:latin typeface="Lousy" panose="020B0603050302020204" pitchFamily="34" charset="0"/>
                <a:cs typeface="29LT Bukra Bold Italic" pitchFamily="34" charset="-78"/>
              </a:rPr>
              <a:t>DREAM – ACTION - SUCCESS</a:t>
            </a:r>
          </a:p>
        </p:txBody>
      </p:sp>
      <p:sp>
        <p:nvSpPr>
          <p:cNvPr id="13" name="ZoneTexte 5">
            <a:extLst>
              <a:ext uri="{FF2B5EF4-FFF2-40B4-BE49-F238E27FC236}">
                <a16:creationId xmlns:a16="http://schemas.microsoft.com/office/drawing/2014/main" id="{D5DDED7F-16DF-734F-8F36-ACA2916699E7}"/>
              </a:ext>
            </a:extLst>
          </p:cNvPr>
          <p:cNvSpPr txBox="1"/>
          <p:nvPr/>
        </p:nvSpPr>
        <p:spPr>
          <a:xfrm>
            <a:off x="0" y="185272"/>
            <a:ext cx="5540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Reinvent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</a:t>
            </a:r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your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Future</a:t>
            </a:r>
            <a:endParaRPr lang="en-US" sz="40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tton Candies" panose="02000600000000000000" pitchFamily="2" charset="0"/>
              <a:cs typeface="Arial Black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FEA80A9-E35D-B29B-CC80-FD78E7061265}"/>
              </a:ext>
            </a:extLst>
          </p:cNvPr>
          <p:cNvSpPr/>
          <p:nvPr/>
        </p:nvSpPr>
        <p:spPr>
          <a:xfrm>
            <a:off x="170695" y="1234774"/>
            <a:ext cx="8443836" cy="843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indent="-7938" algn="ctr">
              <a:defRPr/>
            </a:pPr>
            <a:r>
              <a:rPr lang="fr-FR" sz="2400" b="1" dirty="0">
                <a:ln w="18415" cmpd="sng">
                  <a:noFill/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europolitical Rg" panose="020B0605020201080104" pitchFamily="34" charset="77"/>
                <a:cs typeface="Arial Black" panose="020B0604020202020204" pitchFamily="34" charset="0"/>
              </a:rPr>
              <a:t>ACADEMY TWENTY ONE</a:t>
            </a:r>
          </a:p>
          <a:p>
            <a:pPr marL="7938" indent="-7938" algn="ctr">
              <a:defRPr/>
            </a:pPr>
            <a:r>
              <a:rPr lang="fr-FR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PUTS AT YOUR DISPOSAL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772010E-3FC0-0A41-E6FF-BBCE535119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10633"/>
            <a:ext cx="9143999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20923" y="2140186"/>
            <a:ext cx="8432431" cy="16773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defRPr/>
            </a:pPr>
            <a:r>
              <a:rPr lang="fr-FR" sz="2100" b="1" dirty="0">
                <a:solidFill>
                  <a:schemeClr val="tx2"/>
                </a:solidFill>
              </a:rPr>
              <a:t>3 .</a:t>
            </a:r>
            <a:r>
              <a:rPr lang="fr-FR" b="1" dirty="0">
                <a:solidFill>
                  <a:schemeClr val="tx2"/>
                </a:solidFill>
              </a:rPr>
              <a:t> HIGH-LEVEL TRAINING FACILITIES </a:t>
            </a:r>
            <a:r>
              <a:rPr lang="fr-FR" sz="2100" b="1" dirty="0">
                <a:solidFill>
                  <a:schemeClr val="tx2"/>
                </a:solidFill>
              </a:rPr>
              <a:t>: </a:t>
            </a:r>
            <a:r>
              <a:rPr lang="fr-FR" sz="2100" b="1" dirty="0">
                <a:solidFill>
                  <a:srgbClr val="7030A0"/>
                </a:solidFill>
              </a:rPr>
              <a:t>A21 KIT</a:t>
            </a:r>
          </a:p>
          <a:p>
            <a:pPr marL="342900" indent="-342900">
              <a:defRPr/>
            </a:pPr>
            <a:endParaRPr lang="fr-FR" sz="1400" i="1" dirty="0"/>
          </a:p>
          <a:p>
            <a:pPr marL="342900" indent="-342900">
              <a:defRPr/>
            </a:pPr>
            <a:endParaRPr lang="fr-FR" sz="1400" b="1" dirty="0"/>
          </a:p>
          <a:p>
            <a:pPr marL="342900" indent="-342900">
              <a:defRPr/>
            </a:pPr>
            <a:r>
              <a:rPr lang="fr-FR" sz="2100" b="1" dirty="0">
                <a:solidFill>
                  <a:schemeClr val="tx2"/>
                </a:solidFill>
              </a:rPr>
              <a:t>4 . A21 GADGETS : </a:t>
            </a:r>
            <a:r>
              <a:rPr lang="fr-FR" sz="2100" b="1" dirty="0">
                <a:solidFill>
                  <a:srgbClr val="7030A0"/>
                </a:solidFill>
              </a:rPr>
              <a:t>T-SHIRT, POLOS, CASQUETTES,    </a:t>
            </a:r>
          </a:p>
          <a:p>
            <a:pPr marL="342900" indent="-342900">
              <a:defRPr/>
            </a:pPr>
            <a:r>
              <a:rPr lang="fr-FR" sz="2100" b="1" dirty="0">
                <a:solidFill>
                  <a:srgbClr val="7030A0"/>
                </a:solidFill>
              </a:rPr>
              <a:t>                                        STYLOS…</a:t>
            </a:r>
          </a:p>
          <a:p>
            <a:pPr marL="342900" indent="-342900">
              <a:defRPr/>
            </a:pPr>
            <a:r>
              <a:rPr lang="fr-FR" sz="1200" dirty="0">
                <a:solidFill>
                  <a:srgbClr val="000099"/>
                </a:solidFill>
              </a:rPr>
              <a:t>          </a:t>
            </a:r>
            <a:endParaRPr lang="fr-FR" sz="1600" b="1" i="1" dirty="0">
              <a:solidFill>
                <a:srgbClr val="000099"/>
              </a:solidFill>
            </a:endParaRP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0BDD391B-F60D-D042-8336-72FDAD6315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33"/>
            <a:ext cx="9181323" cy="1038515"/>
          </a:xfrm>
          <a:prstGeom prst="rect">
            <a:avLst/>
          </a:prstGeom>
        </p:spPr>
      </p:pic>
      <p:sp>
        <p:nvSpPr>
          <p:cNvPr id="11" name="ZoneTexte 5">
            <a:extLst>
              <a:ext uri="{FF2B5EF4-FFF2-40B4-BE49-F238E27FC236}">
                <a16:creationId xmlns:a16="http://schemas.microsoft.com/office/drawing/2014/main" id="{BEC493C0-6FC0-BC4F-843E-CF97CC9120E0}"/>
              </a:ext>
            </a:extLst>
          </p:cNvPr>
          <p:cNvSpPr txBox="1"/>
          <p:nvPr/>
        </p:nvSpPr>
        <p:spPr>
          <a:xfrm>
            <a:off x="-37326" y="180653"/>
            <a:ext cx="5540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Reinvent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</a:t>
            </a:r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your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Future</a:t>
            </a:r>
            <a:endParaRPr lang="en-US" sz="40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tton Candies" panose="02000600000000000000" pitchFamily="2" charset="0"/>
              <a:cs typeface="Arial Black" panose="020B0604020202020204" pitchFamily="34" charset="0"/>
            </a:endParaRPr>
          </a:p>
        </p:txBody>
      </p:sp>
      <p:pic>
        <p:nvPicPr>
          <p:cNvPr id="12" name="Image 15">
            <a:extLst>
              <a:ext uri="{FF2B5EF4-FFF2-40B4-BE49-F238E27FC236}">
                <a16:creationId xmlns:a16="http://schemas.microsoft.com/office/drawing/2014/main" id="{0CE05CA5-40BD-2E4C-BE95-E0DA767705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4280C4D1-8B7A-7941-96D1-C16CE5EE3A4A}"/>
              </a:ext>
            </a:extLst>
          </p:cNvPr>
          <p:cNvSpPr txBox="1"/>
          <p:nvPr/>
        </p:nvSpPr>
        <p:spPr>
          <a:xfrm>
            <a:off x="7225197" y="4917423"/>
            <a:ext cx="1389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  <a:latin typeface="Lousy" panose="020B0603050302020204" pitchFamily="34" charset="0"/>
                <a:cs typeface="29LT Bukra Bold Italic" pitchFamily="34" charset="-78"/>
              </a:rPr>
              <a:t>DREAM – ACTION - SUCCESS</a:t>
            </a:r>
          </a:p>
        </p:txBody>
      </p:sp>
    </p:spTree>
    <p:extLst>
      <p:ext uri="{BB962C8B-B14F-4D97-AF65-F5344CB8AC3E}">
        <p14:creationId xmlns:p14="http://schemas.microsoft.com/office/powerpoint/2010/main" val="89407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772010E-3FC0-0A41-E6FF-BBCE535119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10633"/>
            <a:ext cx="9143999" cy="51435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38015" y="1508141"/>
            <a:ext cx="8432431" cy="276998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defRPr/>
            </a:pPr>
            <a:r>
              <a:rPr lang="fr-FR" sz="2100" b="1" dirty="0">
                <a:solidFill>
                  <a:schemeClr val="tx2"/>
                </a:solidFill>
              </a:rPr>
              <a:t>5 . A POWERFUL READING AID : </a:t>
            </a:r>
            <a:r>
              <a:rPr lang="fr-FR" sz="2100" b="1" dirty="0">
                <a:solidFill>
                  <a:srgbClr val="7030A0"/>
                </a:solidFill>
              </a:rPr>
              <a:t>A21 PERSONAL </a:t>
            </a:r>
          </a:p>
          <a:p>
            <a:pPr marL="342900" indent="-342900">
              <a:defRPr/>
            </a:pPr>
            <a:r>
              <a:rPr lang="fr-FR" sz="2100" b="1" dirty="0">
                <a:solidFill>
                  <a:srgbClr val="7030A0"/>
                </a:solidFill>
              </a:rPr>
              <a:t> 		                           GROWTH PROGRAM </a:t>
            </a:r>
          </a:p>
          <a:p>
            <a:pPr marL="342900" indent="-342900">
              <a:defRPr/>
            </a:pPr>
            <a:r>
              <a:rPr lang="fr-FR" sz="1100" dirty="0"/>
              <a:t>            </a:t>
            </a:r>
            <a:endParaRPr lang="fr-FR" sz="1400" i="1" dirty="0"/>
          </a:p>
          <a:p>
            <a:pPr>
              <a:defRPr/>
            </a:pPr>
            <a:endParaRPr lang="fr-FR" sz="1600" b="1" dirty="0"/>
          </a:p>
          <a:p>
            <a:pPr marL="342900" indent="-342900">
              <a:defRPr/>
            </a:pPr>
            <a:r>
              <a:rPr lang="fr-FR" sz="2100" b="1" dirty="0">
                <a:solidFill>
                  <a:schemeClr val="tx2"/>
                </a:solidFill>
              </a:rPr>
              <a:t>6 . STANDARD SEMINARS : </a:t>
            </a:r>
            <a:r>
              <a:rPr lang="fr-FR" sz="2100" b="1" dirty="0">
                <a:solidFill>
                  <a:srgbClr val="7030A0"/>
                </a:solidFill>
              </a:rPr>
              <a:t>BUSINESS SHOW, WORKSHOP</a:t>
            </a:r>
          </a:p>
          <a:p>
            <a:pPr marL="342900" indent="-342900">
              <a:defRPr/>
            </a:pPr>
            <a:endParaRPr lang="fr-FR" sz="2100" b="1" dirty="0">
              <a:solidFill>
                <a:srgbClr val="7030A0"/>
              </a:solidFill>
            </a:endParaRPr>
          </a:p>
          <a:p>
            <a:pPr>
              <a:defRPr/>
            </a:pPr>
            <a:endParaRPr lang="fr-FR" sz="2100" b="1" dirty="0">
              <a:solidFill>
                <a:schemeClr val="tx2"/>
              </a:solidFill>
            </a:endParaRPr>
          </a:p>
          <a:p>
            <a:pPr>
              <a:defRPr/>
            </a:pPr>
            <a:r>
              <a:rPr lang="fr-FR" sz="2100" b="1" dirty="0">
                <a:solidFill>
                  <a:schemeClr val="tx2"/>
                </a:solidFill>
              </a:rPr>
              <a:t>7. DIGITAL MEDIA : </a:t>
            </a:r>
            <a:r>
              <a:rPr lang="fr-FR" sz="2100" b="1" dirty="0">
                <a:solidFill>
                  <a:srgbClr val="7030A0"/>
                </a:solidFill>
              </a:rPr>
              <a:t>A21 MEDIA, A21 TALK SHOW,        </a:t>
            </a:r>
          </a:p>
          <a:p>
            <a:pPr>
              <a:defRPr/>
            </a:pPr>
            <a:r>
              <a:rPr lang="fr-FR" sz="2100" b="1" dirty="0">
                <a:solidFill>
                  <a:srgbClr val="7030A0"/>
                </a:solidFill>
              </a:rPr>
              <a:t>                    A21 LIVE, A21 DIGITAL DAY</a:t>
            </a:r>
            <a:r>
              <a:rPr lang="fr-FR" sz="2100" b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0BDD391B-F60D-D042-8336-72FDAD6315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33"/>
            <a:ext cx="9181323" cy="1038515"/>
          </a:xfrm>
          <a:prstGeom prst="rect">
            <a:avLst/>
          </a:prstGeom>
        </p:spPr>
      </p:pic>
      <p:sp>
        <p:nvSpPr>
          <p:cNvPr id="11" name="ZoneTexte 5">
            <a:extLst>
              <a:ext uri="{FF2B5EF4-FFF2-40B4-BE49-F238E27FC236}">
                <a16:creationId xmlns:a16="http://schemas.microsoft.com/office/drawing/2014/main" id="{BEC493C0-6FC0-BC4F-843E-CF97CC9120E0}"/>
              </a:ext>
            </a:extLst>
          </p:cNvPr>
          <p:cNvSpPr txBox="1"/>
          <p:nvPr/>
        </p:nvSpPr>
        <p:spPr>
          <a:xfrm>
            <a:off x="-37326" y="180653"/>
            <a:ext cx="5540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Reinvent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</a:t>
            </a:r>
            <a:r>
              <a:rPr lang="fr-FR" sz="4000" b="1" dirty="0" err="1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your</a:t>
            </a:r>
            <a:r>
              <a:rPr lang="fr-FR" sz="4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otton Candies" panose="02000600000000000000" pitchFamily="2" charset="0"/>
                <a:cs typeface="Arial Black" panose="020B0604020202020204" pitchFamily="34" charset="0"/>
              </a:rPr>
              <a:t> Future</a:t>
            </a:r>
            <a:endParaRPr lang="en-US" sz="4000" b="1" dirty="0">
              <a:ln w="18415" cmpd="sng">
                <a:noFill/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Cotton Candies" panose="02000600000000000000" pitchFamily="2" charset="0"/>
              <a:cs typeface="Arial Black" panose="020B0604020202020204" pitchFamily="34" charset="0"/>
            </a:endParaRPr>
          </a:p>
        </p:txBody>
      </p:sp>
      <p:pic>
        <p:nvPicPr>
          <p:cNvPr id="12" name="Image 15">
            <a:extLst>
              <a:ext uri="{FF2B5EF4-FFF2-40B4-BE49-F238E27FC236}">
                <a16:creationId xmlns:a16="http://schemas.microsoft.com/office/drawing/2014/main" id="{0CE05CA5-40BD-2E4C-BE95-E0DA767705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4280C4D1-8B7A-7941-96D1-C16CE5EE3A4A}"/>
              </a:ext>
            </a:extLst>
          </p:cNvPr>
          <p:cNvSpPr txBox="1"/>
          <p:nvPr/>
        </p:nvSpPr>
        <p:spPr>
          <a:xfrm>
            <a:off x="7225197" y="4917423"/>
            <a:ext cx="1389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  <a:latin typeface="Lousy" panose="020B0603050302020204" pitchFamily="34" charset="0"/>
                <a:cs typeface="29LT Bukra Bold Italic" pitchFamily="34" charset="-78"/>
              </a:rPr>
              <a:t>DREAM – ACTION - SUCCESS</a:t>
            </a:r>
          </a:p>
        </p:txBody>
      </p:sp>
    </p:spTree>
    <p:extLst>
      <p:ext uri="{BB962C8B-B14F-4D97-AF65-F5344CB8AC3E}">
        <p14:creationId xmlns:p14="http://schemas.microsoft.com/office/powerpoint/2010/main" val="87955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10FEB6F-AF5C-FF19-CF73-93A99515CA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" y="1166948"/>
            <a:ext cx="9143999" cy="397655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D7C453A-EDAE-EC57-A22B-A028F309B6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21" y="262550"/>
            <a:ext cx="7339243" cy="48809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A5CAFDB-A317-39FA-A4AF-6C45EDDE71A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01161" y="2868920"/>
            <a:ext cx="1241456" cy="23906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47B755-E2A9-6FA7-24BB-8FB67755E8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3208" y="2149842"/>
            <a:ext cx="2010764" cy="201076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F8003459-5D2D-1659-DDC7-342480B5F8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8034" y="2137132"/>
            <a:ext cx="2658269" cy="229948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4941242-EBCC-265D-B531-55AA83B41A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6787" y="1724218"/>
            <a:ext cx="1704220" cy="170422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0B6E0B1-ECD8-9FD0-5058-755ED861B74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8553" y="203844"/>
            <a:ext cx="1859132" cy="185913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D068E39-F0FC-FA7E-F866-EAC6552C55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4383" y="335689"/>
            <a:ext cx="1209405" cy="120940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5BC63E56-6B8C-9ED0-0768-23E01D3FE3F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8829" y="59585"/>
            <a:ext cx="602661" cy="96099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D62F4D9-E812-01BE-026F-FBC2A8488E0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4366" y="57416"/>
            <a:ext cx="2627094" cy="1960518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D905EF4A-ACB7-586D-B2B9-A2CA6B78F5B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279" y="0"/>
            <a:ext cx="1138016" cy="1138016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F032750B-8061-9BD4-9238-83D6CB00948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921" y="4567892"/>
            <a:ext cx="2267424" cy="57560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1AAFEB1-9783-B040-8AC9-E9686DA8C06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00" y="3307222"/>
            <a:ext cx="1329391" cy="151314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75B2DE-5A97-72D2-BE37-8521BCB3FD6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275" y="3410449"/>
            <a:ext cx="2297387" cy="229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16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7" presetClass="emp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3" dur="1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4" dur="1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5" dur="1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1500" autoRev="1" fill="remove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53A259C-3FC7-C02C-A59E-B9E4D9D8D4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2" y="1166948"/>
            <a:ext cx="9143999" cy="397655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E03849C-D507-964E-B4B6-F2EA755F1B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927" y="26248"/>
            <a:ext cx="691974" cy="68655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114C0B5-0DE0-C7CB-882D-DE5B4CA813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270" y="1152710"/>
            <a:ext cx="2600440" cy="294424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74D5184-14D0-B86E-6B6A-74148C596C07}"/>
              </a:ext>
            </a:extLst>
          </p:cNvPr>
          <p:cNvSpPr txBox="1"/>
          <p:nvPr/>
        </p:nvSpPr>
        <p:spPr>
          <a:xfrm>
            <a:off x="1443057" y="464025"/>
            <a:ext cx="592652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err="1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We</a:t>
            </a:r>
            <a:r>
              <a:rPr lang="fr-FR" sz="3200" b="1" dirty="0">
                <a:ln w="18415" cmpd="sng">
                  <a:noFill/>
                  <a:prstDash val="solid"/>
                </a:ln>
                <a:solidFill>
                  <a:schemeClr val="tx2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are one ! </a:t>
            </a:r>
            <a:endParaRPr lang="en-US" sz="3200" b="1" dirty="0">
              <a:ln w="18415" cmpd="sng">
                <a:noFill/>
                <a:prstDash val="solid"/>
              </a:ln>
              <a:solidFill>
                <a:schemeClr val="tx2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1D183C-2D3D-F64D-15DB-5BC32F22E6F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403" y="986588"/>
            <a:ext cx="3501253" cy="350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91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5000">
        <p15:prstTrans prst="origami"/>
      </p:transition>
    </mc:Choice>
    <mc:Fallback xmlns="">
      <p:transition spd="slow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552D1B1-CE9A-6F58-B4E4-A5969DC45E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5721" y="3743603"/>
            <a:ext cx="4594679" cy="11664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A870F80-1A0C-ADA6-108E-EFFC6B58C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89213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772010E-3FC0-0A41-E6FF-BBCE535119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37324" y="44943"/>
            <a:ext cx="9143999" cy="5143500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0BDD391B-F60D-D042-8336-72FDAD6315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633"/>
            <a:ext cx="9181323" cy="1038515"/>
          </a:xfrm>
          <a:prstGeom prst="rect">
            <a:avLst/>
          </a:prstGeom>
        </p:spPr>
      </p:pic>
      <p:pic>
        <p:nvPicPr>
          <p:cNvPr id="12" name="Image 15">
            <a:extLst>
              <a:ext uri="{FF2B5EF4-FFF2-40B4-BE49-F238E27FC236}">
                <a16:creationId xmlns:a16="http://schemas.microsoft.com/office/drawing/2014/main" id="{0CE05CA5-40BD-2E4C-BE95-E0DA767705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4280C4D1-8B7A-7941-96D1-C16CE5EE3A4A}"/>
              </a:ext>
            </a:extLst>
          </p:cNvPr>
          <p:cNvSpPr txBox="1"/>
          <p:nvPr/>
        </p:nvSpPr>
        <p:spPr>
          <a:xfrm>
            <a:off x="7225197" y="4917423"/>
            <a:ext cx="138933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="1" dirty="0">
                <a:solidFill>
                  <a:schemeClr val="bg1"/>
                </a:solidFill>
                <a:latin typeface="Lousy" panose="020B0603050302020204" pitchFamily="34" charset="0"/>
                <a:cs typeface="29LT Bukra Bold Italic" pitchFamily="34" charset="-78"/>
              </a:rPr>
              <a:t>DREAM – ACTION - SUCCESS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89A627-A9C7-E648-B5CD-5C74A58C1F65}"/>
              </a:ext>
            </a:extLst>
          </p:cNvPr>
          <p:cNvSpPr/>
          <p:nvPr/>
        </p:nvSpPr>
        <p:spPr>
          <a:xfrm>
            <a:off x="3729166" y="4184239"/>
            <a:ext cx="54801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fr-FR" sz="2000" b="1" dirty="0">
                <a:solidFill>
                  <a:srgbClr val="0070C0"/>
                </a:solidFill>
              </a:rPr>
              <a:t>WWW.ACADEMYTWENTYONE.COM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05F4B3A-D00F-4249-BE38-21786CE17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4599" y="397582"/>
            <a:ext cx="4508500" cy="45085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D230139-8503-9B4B-9CCB-3B7F3E03579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1569" y="4121917"/>
            <a:ext cx="480528" cy="48052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4B98E7A-FBFB-F146-98C6-32E49F11602F}"/>
              </a:ext>
            </a:extLst>
          </p:cNvPr>
          <p:cNvSpPr/>
          <p:nvPr/>
        </p:nvSpPr>
        <p:spPr>
          <a:xfrm>
            <a:off x="3726650" y="1722355"/>
            <a:ext cx="7286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fr-FR" sz="2000" b="1" dirty="0">
                <a:solidFill>
                  <a:srgbClr val="0070C0"/>
                </a:solidFill>
              </a:rPr>
              <a:t>A21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A2FD6F-F8E5-F64A-9EFD-6E6C3D5B7E26}"/>
              </a:ext>
            </a:extLst>
          </p:cNvPr>
          <p:cNvSpPr/>
          <p:nvPr/>
        </p:nvSpPr>
        <p:spPr>
          <a:xfrm>
            <a:off x="3721747" y="2338348"/>
            <a:ext cx="1653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fr-FR" sz="2000" b="1" dirty="0">
                <a:solidFill>
                  <a:srgbClr val="0070C0"/>
                </a:solidFill>
              </a:rPr>
              <a:t>A21 MEDIA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6564525-A80C-B048-96EB-9BE617CCCD17}"/>
              </a:ext>
            </a:extLst>
          </p:cNvPr>
          <p:cNvSpPr/>
          <p:nvPr/>
        </p:nvSpPr>
        <p:spPr>
          <a:xfrm>
            <a:off x="3716282" y="2973121"/>
            <a:ext cx="1653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fr-FR" sz="2000" b="1" dirty="0">
                <a:solidFill>
                  <a:srgbClr val="0070C0"/>
                </a:solidFill>
              </a:rPr>
              <a:t>A21 MEDIA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98D777FB-387C-3642-89C0-AB4B370AB72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076" y="1718666"/>
            <a:ext cx="409985" cy="409985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3C816F08-0FB0-E744-B2D6-9DA6EAF8463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533" y="2338348"/>
            <a:ext cx="409985" cy="409985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3959756-5FDC-D541-B8C2-F9BE018B98C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256" y="3570944"/>
            <a:ext cx="409985" cy="409985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B462322E-4BB9-E544-9A34-5ACA101A1451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7191" y="2972075"/>
            <a:ext cx="409984" cy="409984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1DD6A6FE-58A2-0842-A725-878AA5B7B4B9}"/>
              </a:ext>
            </a:extLst>
          </p:cNvPr>
          <p:cNvSpPr/>
          <p:nvPr/>
        </p:nvSpPr>
        <p:spPr>
          <a:xfrm>
            <a:off x="3709558" y="3557315"/>
            <a:ext cx="16534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fr-FR" sz="2000" b="1" dirty="0">
                <a:solidFill>
                  <a:srgbClr val="0070C0"/>
                </a:solidFill>
              </a:rPr>
              <a:t>A21 MEDIA</a:t>
            </a: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7FE2273B-D5A7-AC4A-986F-E692D4A25DD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924" y="2255592"/>
            <a:ext cx="1750540" cy="175054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764924" y="357406"/>
            <a:ext cx="326137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ctr">
              <a:defRPr/>
            </a:pPr>
            <a:r>
              <a:rPr lang="fr-FR" sz="2400" b="1" dirty="0">
                <a:solidFill>
                  <a:schemeClr val="bg1"/>
                </a:solidFill>
              </a:rPr>
              <a:t>FOLLOW US 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1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8">
            <a:extLst>
              <a:ext uri="{FF2B5EF4-FFF2-40B4-BE49-F238E27FC236}">
                <a16:creationId xmlns:a16="http://schemas.microsoft.com/office/drawing/2014/main" id="{DC5178A7-EAC0-4648-93E1-73AFF7CEBE80}"/>
              </a:ext>
            </a:extLst>
          </p:cNvPr>
          <p:cNvGrpSpPr/>
          <p:nvPr/>
        </p:nvGrpSpPr>
        <p:grpSpPr>
          <a:xfrm flipH="1">
            <a:off x="113188" y="204901"/>
            <a:ext cx="4397607" cy="4947308"/>
            <a:chOff x="5505706" y="0"/>
            <a:chExt cx="7392174" cy="6872288"/>
          </a:xfrm>
        </p:grpSpPr>
        <p:sp>
          <p:nvSpPr>
            <p:cNvPr id="18" name="Freeform 29">
              <a:extLst>
                <a:ext uri="{FF2B5EF4-FFF2-40B4-BE49-F238E27FC236}">
                  <a16:creationId xmlns:a16="http://schemas.microsoft.com/office/drawing/2014/main" id="{E064E9F4-8610-B243-BEE6-2208E98A06F0}"/>
                </a:ext>
              </a:extLst>
            </p:cNvPr>
            <p:cNvSpPr/>
            <p:nvPr/>
          </p:nvSpPr>
          <p:spPr>
            <a:xfrm flipH="1">
              <a:off x="5505706" y="0"/>
              <a:ext cx="7106424" cy="6858000"/>
            </a:xfrm>
            <a:custGeom>
              <a:avLst/>
              <a:gdLst>
                <a:gd name="connsiteX0" fmla="*/ 0 w 7106414"/>
                <a:gd name="connsiteY0" fmla="*/ 0 h 6857990"/>
                <a:gd name="connsiteX1" fmla="*/ 6957789 w 7106414"/>
                <a:gd name="connsiteY1" fmla="*/ 0 h 6857990"/>
                <a:gd name="connsiteX2" fmla="*/ 7020634 w 7106414"/>
                <a:gd name="connsiteY2" fmla="*/ 351914 h 6857990"/>
                <a:gd name="connsiteX3" fmla="*/ 7106414 w 7106414"/>
                <a:gd name="connsiteY3" fmla="*/ 1485679 h 6857990"/>
                <a:gd name="connsiteX4" fmla="*/ 4925892 w 7106414"/>
                <a:gd name="connsiteY4" fmla="*/ 6749925 h 6857990"/>
                <a:gd name="connsiteX5" fmla="*/ 4812546 w 7106414"/>
                <a:gd name="connsiteY5" fmla="*/ 6857990 h 6857990"/>
                <a:gd name="connsiteX6" fmla="*/ 0 w 7106414"/>
                <a:gd name="connsiteY6" fmla="*/ 6857990 h 685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06414" h="6857990">
                  <a:moveTo>
                    <a:pt x="0" y="0"/>
                  </a:moveTo>
                  <a:lnTo>
                    <a:pt x="6957789" y="0"/>
                  </a:lnTo>
                  <a:lnTo>
                    <a:pt x="7020634" y="351914"/>
                  </a:lnTo>
                  <a:cubicBezTo>
                    <a:pt x="7077119" y="721590"/>
                    <a:pt x="7106414" y="1100214"/>
                    <a:pt x="7106414" y="1485679"/>
                  </a:cubicBezTo>
                  <a:cubicBezTo>
                    <a:pt x="7106414" y="3541495"/>
                    <a:pt x="6273130" y="5402687"/>
                    <a:pt x="4925892" y="6749925"/>
                  </a:cubicBezTo>
                  <a:lnTo>
                    <a:pt x="4812546" y="6857990"/>
                  </a:lnTo>
                  <a:lnTo>
                    <a:pt x="0" y="685799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33">
              <a:extLst>
                <a:ext uri="{FF2B5EF4-FFF2-40B4-BE49-F238E27FC236}">
                  <a16:creationId xmlns:a16="http://schemas.microsoft.com/office/drawing/2014/main" id="{B66736E1-E8D6-E744-A10A-1AECAA8B191A}"/>
                </a:ext>
              </a:extLst>
            </p:cNvPr>
            <p:cNvSpPr/>
            <p:nvPr/>
          </p:nvSpPr>
          <p:spPr>
            <a:xfrm flipH="1">
              <a:off x="5791456" y="14288"/>
              <a:ext cx="7106424" cy="6858000"/>
            </a:xfrm>
            <a:custGeom>
              <a:avLst/>
              <a:gdLst>
                <a:gd name="connsiteX0" fmla="*/ 0 w 7106414"/>
                <a:gd name="connsiteY0" fmla="*/ 0 h 6857990"/>
                <a:gd name="connsiteX1" fmla="*/ 6957789 w 7106414"/>
                <a:gd name="connsiteY1" fmla="*/ 0 h 6857990"/>
                <a:gd name="connsiteX2" fmla="*/ 7020634 w 7106414"/>
                <a:gd name="connsiteY2" fmla="*/ 351914 h 6857990"/>
                <a:gd name="connsiteX3" fmla="*/ 7106414 w 7106414"/>
                <a:gd name="connsiteY3" fmla="*/ 1485679 h 6857990"/>
                <a:gd name="connsiteX4" fmla="*/ 4925892 w 7106414"/>
                <a:gd name="connsiteY4" fmla="*/ 6749925 h 6857990"/>
                <a:gd name="connsiteX5" fmla="*/ 4812546 w 7106414"/>
                <a:gd name="connsiteY5" fmla="*/ 6857990 h 6857990"/>
                <a:gd name="connsiteX6" fmla="*/ 0 w 7106414"/>
                <a:gd name="connsiteY6" fmla="*/ 6857990 h 685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06414" h="6857990">
                  <a:moveTo>
                    <a:pt x="0" y="0"/>
                  </a:moveTo>
                  <a:lnTo>
                    <a:pt x="6957789" y="0"/>
                  </a:lnTo>
                  <a:lnTo>
                    <a:pt x="7020634" y="351914"/>
                  </a:lnTo>
                  <a:cubicBezTo>
                    <a:pt x="7077119" y="721590"/>
                    <a:pt x="7106414" y="1100214"/>
                    <a:pt x="7106414" y="1485679"/>
                  </a:cubicBezTo>
                  <a:cubicBezTo>
                    <a:pt x="7106414" y="3541495"/>
                    <a:pt x="6273130" y="5402687"/>
                    <a:pt x="4925892" y="6749925"/>
                  </a:cubicBezTo>
                  <a:lnTo>
                    <a:pt x="4812546" y="6857990"/>
                  </a:lnTo>
                  <a:lnTo>
                    <a:pt x="0" y="6857990"/>
                  </a:lnTo>
                  <a:close/>
                </a:path>
              </a:pathLst>
            </a:custGeom>
            <a:gradFill>
              <a:gsLst>
                <a:gs pos="0">
                  <a:srgbClr val="E1C2D2"/>
                </a:gs>
                <a:gs pos="35000">
                  <a:srgbClr val="D4BCD2"/>
                </a:gs>
                <a:gs pos="54000">
                  <a:srgbClr val="BEB5D4"/>
                </a:gs>
                <a:gs pos="72000">
                  <a:srgbClr val="A5ACD8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pic>
        <p:nvPicPr>
          <p:cNvPr id="21" name="Picture 4">
            <a:extLst>
              <a:ext uri="{FF2B5EF4-FFF2-40B4-BE49-F238E27FC236}">
                <a16:creationId xmlns:a16="http://schemas.microsoft.com/office/drawing/2014/main" id="{4166CFE3-6515-0B41-BC94-E281B9F4949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878" y="1368647"/>
            <a:ext cx="785897" cy="3696734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BC4C31F5-EDA6-0644-B6E5-5FF2B2F72768}"/>
              </a:ext>
            </a:extLst>
          </p:cNvPr>
          <p:cNvGrpSpPr/>
          <p:nvPr/>
        </p:nvGrpSpPr>
        <p:grpSpPr>
          <a:xfrm>
            <a:off x="546682" y="2497609"/>
            <a:ext cx="4014760" cy="393954"/>
            <a:chOff x="448379" y="3085684"/>
            <a:chExt cx="4014760" cy="393954"/>
          </a:xfrm>
        </p:grpSpPr>
        <p:cxnSp>
          <p:nvCxnSpPr>
            <p:cNvPr id="22" name="Straight Arrow Connector 38">
              <a:extLst>
                <a:ext uri="{FF2B5EF4-FFF2-40B4-BE49-F238E27FC236}">
                  <a16:creationId xmlns:a16="http://schemas.microsoft.com/office/drawing/2014/main" id="{659AEDAC-7186-A644-B651-476A845372B5}"/>
                </a:ext>
              </a:extLst>
            </p:cNvPr>
            <p:cNvCxnSpPr>
              <a:cxnSpLocks/>
            </p:cNvCxnSpPr>
            <p:nvPr/>
          </p:nvCxnSpPr>
          <p:spPr>
            <a:xfrm>
              <a:off x="448379" y="3146394"/>
              <a:ext cx="825250" cy="0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oval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BFFD5B2F-FA63-134E-8C19-E61B4B3E9A1A}"/>
                </a:ext>
              </a:extLst>
            </p:cNvPr>
            <p:cNvSpPr txBox="1"/>
            <p:nvPr/>
          </p:nvSpPr>
          <p:spPr>
            <a:xfrm>
              <a:off x="1322392" y="3085684"/>
              <a:ext cx="3140747" cy="3939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>
                <a:lnSpc>
                  <a:spcPct val="130000"/>
                </a:lnSpc>
                <a:buClr>
                  <a:srgbClr val="CC98A1"/>
                </a:buClr>
              </a:pPr>
              <a:r>
                <a:rPr lang="en-US" sz="1600" b="1" dirty="0">
                  <a:solidFill>
                    <a:srgbClr val="7030A0"/>
                  </a:solidFill>
                  <a:latin typeface="Avenir Next" panose="020B0503020202020204" pitchFamily="34" charset="0"/>
                </a:rPr>
                <a:t>NEGATIVE IONS</a:t>
              </a:r>
            </a:p>
          </p:txBody>
        </p:sp>
      </p:grpSp>
      <p:grpSp>
        <p:nvGrpSpPr>
          <p:cNvPr id="4" name="Groupe 3">
            <a:extLst>
              <a:ext uri="{FF2B5EF4-FFF2-40B4-BE49-F238E27FC236}">
                <a16:creationId xmlns:a16="http://schemas.microsoft.com/office/drawing/2014/main" id="{A7D30E42-8533-B04D-99A8-F47A8E6A0FDC}"/>
              </a:ext>
            </a:extLst>
          </p:cNvPr>
          <p:cNvGrpSpPr/>
          <p:nvPr/>
        </p:nvGrpSpPr>
        <p:grpSpPr>
          <a:xfrm>
            <a:off x="521101" y="3231077"/>
            <a:ext cx="3596369" cy="393954"/>
            <a:chOff x="411965" y="3655654"/>
            <a:chExt cx="3596369" cy="393954"/>
          </a:xfrm>
        </p:grpSpPr>
        <p:cxnSp>
          <p:nvCxnSpPr>
            <p:cNvPr id="23" name="Straight Arrow Connector 39">
              <a:extLst>
                <a:ext uri="{FF2B5EF4-FFF2-40B4-BE49-F238E27FC236}">
                  <a16:creationId xmlns:a16="http://schemas.microsoft.com/office/drawing/2014/main" id="{4B00A87B-58E1-C648-96C4-025334F6DBD4}"/>
                </a:ext>
              </a:extLst>
            </p:cNvPr>
            <p:cNvCxnSpPr>
              <a:cxnSpLocks/>
            </p:cNvCxnSpPr>
            <p:nvPr/>
          </p:nvCxnSpPr>
          <p:spPr>
            <a:xfrm>
              <a:off x="411965" y="3751878"/>
              <a:ext cx="861664" cy="0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oval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A8F3476A-59E3-7743-90F4-A2522BD834F3}"/>
                </a:ext>
              </a:extLst>
            </p:cNvPr>
            <p:cNvSpPr txBox="1"/>
            <p:nvPr/>
          </p:nvSpPr>
          <p:spPr>
            <a:xfrm>
              <a:off x="1311559" y="3655654"/>
              <a:ext cx="2696775" cy="3939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>
                <a:lnSpc>
                  <a:spcPct val="130000"/>
                </a:lnSpc>
                <a:buClr>
                  <a:srgbClr val="CC98A1"/>
                </a:buClr>
              </a:pPr>
              <a:r>
                <a:rPr lang="en-US" sz="1600" b="1" dirty="0">
                  <a:solidFill>
                    <a:srgbClr val="7030A0"/>
                  </a:solidFill>
                  <a:latin typeface="Avenir Next" panose="020B0503020202020204" pitchFamily="34" charset="0"/>
                </a:rPr>
                <a:t>BIOMAGNETISM</a:t>
              </a: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004B4678-30DC-1B4D-9C3A-48D33F8BA1C3}"/>
              </a:ext>
            </a:extLst>
          </p:cNvPr>
          <p:cNvGrpSpPr/>
          <p:nvPr/>
        </p:nvGrpSpPr>
        <p:grpSpPr>
          <a:xfrm>
            <a:off x="521101" y="1675214"/>
            <a:ext cx="3474109" cy="393954"/>
            <a:chOff x="440884" y="2316895"/>
            <a:chExt cx="3474109" cy="393954"/>
          </a:xfrm>
        </p:grpSpPr>
        <p:sp>
          <p:nvSpPr>
            <p:cNvPr id="24" name="TextBox 5">
              <a:extLst>
                <a:ext uri="{FF2B5EF4-FFF2-40B4-BE49-F238E27FC236}">
                  <a16:creationId xmlns:a16="http://schemas.microsoft.com/office/drawing/2014/main" id="{494EB265-31B5-954E-93F4-E3D9DE32332B}"/>
                </a:ext>
              </a:extLst>
            </p:cNvPr>
            <p:cNvSpPr txBox="1"/>
            <p:nvPr/>
          </p:nvSpPr>
          <p:spPr>
            <a:xfrm>
              <a:off x="1315537" y="2316895"/>
              <a:ext cx="2599456" cy="3939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>
                <a:lnSpc>
                  <a:spcPct val="130000"/>
                </a:lnSpc>
                <a:buClr>
                  <a:srgbClr val="CC98A1"/>
                </a:buClr>
              </a:pPr>
              <a:r>
                <a:rPr lang="en-US" sz="16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NANO SILVER</a:t>
              </a:r>
            </a:p>
          </p:txBody>
        </p:sp>
        <p:cxnSp>
          <p:nvCxnSpPr>
            <p:cNvPr id="20" name="Straight Arrow Connector 36">
              <a:extLst>
                <a:ext uri="{FF2B5EF4-FFF2-40B4-BE49-F238E27FC236}">
                  <a16:creationId xmlns:a16="http://schemas.microsoft.com/office/drawing/2014/main" id="{4449CE1D-814D-6845-A0F0-51D0D7623B53}"/>
                </a:ext>
              </a:extLst>
            </p:cNvPr>
            <p:cNvCxnSpPr>
              <a:cxnSpLocks/>
            </p:cNvCxnSpPr>
            <p:nvPr/>
          </p:nvCxnSpPr>
          <p:spPr>
            <a:xfrm>
              <a:off x="440884" y="2530912"/>
              <a:ext cx="825250" cy="0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oval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ZoneTexte 11"/>
          <p:cNvSpPr txBox="1"/>
          <p:nvPr/>
        </p:nvSpPr>
        <p:spPr>
          <a:xfrm>
            <a:off x="4680788" y="1537017"/>
            <a:ext cx="4639224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fr-FR" sz="1600" b="1" dirty="0">
                <a:solidFill>
                  <a:srgbClr val="6F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BOOSTS THE IMMUNE SYSTEM</a:t>
            </a:r>
          </a:p>
          <a:p>
            <a:pPr>
              <a:spcAft>
                <a:spcPts val="0"/>
              </a:spcAft>
            </a:pPr>
            <a:endParaRPr lang="fr-F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600" b="1" dirty="0">
                <a:solidFill>
                  <a:srgbClr val="6F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ELIMINATES BACTERIA</a:t>
            </a:r>
            <a:endParaRPr lang="fr-FR" sz="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endParaRPr lang="fr-FR" sz="1600" b="1" dirty="0">
              <a:solidFill>
                <a:srgbClr val="6F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600" b="1" dirty="0">
                <a:solidFill>
                  <a:srgbClr val="6F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 STRESS &amp; ERADICATES FATIGUE</a:t>
            </a:r>
          </a:p>
          <a:p>
            <a:pPr>
              <a:spcAft>
                <a:spcPts val="0"/>
              </a:spcAft>
            </a:pPr>
            <a:endParaRPr lang="fr-FR" sz="1600" b="1" dirty="0">
              <a:solidFill>
                <a:srgbClr val="6F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ENSURES HORMONAL BALANCE</a:t>
            </a:r>
          </a:p>
          <a:p>
            <a:pPr>
              <a:spcAft>
                <a:spcPts val="0"/>
              </a:spcAft>
            </a:pPr>
            <a:endParaRPr lang="fr-FR" sz="1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ERADICATES ODOUR</a:t>
            </a:r>
          </a:p>
          <a:p>
            <a:pPr>
              <a:spcAft>
                <a:spcPts val="0"/>
              </a:spcAft>
            </a:pPr>
            <a:endParaRPr lang="fr-FR" sz="16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0"/>
              </a:spcAft>
            </a:pPr>
            <a:r>
              <a:rPr lang="fr-FR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AMELIORATES METABOLISM 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937020B9-AAC4-8949-A467-730C36EB27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7815"/>
            <a:ext cx="9156153" cy="1089208"/>
          </a:xfrm>
          <a:prstGeom prst="rect">
            <a:avLst/>
          </a:prstGeom>
        </p:spPr>
      </p:pic>
      <p:sp>
        <p:nvSpPr>
          <p:cNvPr id="30" name="TextBox 1">
            <a:extLst>
              <a:ext uri="{FF2B5EF4-FFF2-40B4-BE49-F238E27FC236}">
                <a16:creationId xmlns:a16="http://schemas.microsoft.com/office/drawing/2014/main" id="{526EF18B-2504-1940-AB6D-9823713B9E3C}"/>
              </a:ext>
            </a:extLst>
          </p:cNvPr>
          <p:cNvSpPr txBox="1"/>
          <p:nvPr/>
        </p:nvSpPr>
        <p:spPr>
          <a:xfrm>
            <a:off x="-320490" y="294973"/>
            <a:ext cx="5691902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BENEFITS OF THE NEGATIVE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ION BAND </a:t>
            </a:r>
          </a:p>
        </p:txBody>
      </p:sp>
      <p:sp>
        <p:nvSpPr>
          <p:cNvPr id="34" name="Freeform 39">
            <a:extLst>
              <a:ext uri="{FF2B5EF4-FFF2-40B4-BE49-F238E27FC236}">
                <a16:creationId xmlns:a16="http://schemas.microsoft.com/office/drawing/2014/main" id="{12C8F241-29EE-D54B-901D-70AC3597768A}"/>
              </a:ext>
            </a:extLst>
          </p:cNvPr>
          <p:cNvSpPr/>
          <p:nvPr/>
        </p:nvSpPr>
        <p:spPr>
          <a:xfrm rot="14400000" flipH="1" flipV="1">
            <a:off x="4509734" y="1594326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36" name="Freeform 42">
            <a:extLst>
              <a:ext uri="{FF2B5EF4-FFF2-40B4-BE49-F238E27FC236}">
                <a16:creationId xmlns:a16="http://schemas.microsoft.com/office/drawing/2014/main" id="{92F75325-D603-E24E-9AE2-771BB1660926}"/>
              </a:ext>
            </a:extLst>
          </p:cNvPr>
          <p:cNvSpPr/>
          <p:nvPr/>
        </p:nvSpPr>
        <p:spPr>
          <a:xfrm rot="14400000" flipH="1" flipV="1">
            <a:off x="4514296" y="2619309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37" name="Freeform 43">
            <a:extLst>
              <a:ext uri="{FF2B5EF4-FFF2-40B4-BE49-F238E27FC236}">
                <a16:creationId xmlns:a16="http://schemas.microsoft.com/office/drawing/2014/main" id="{E08EF21E-E0DE-6F40-948B-25BF96B5D7F0}"/>
              </a:ext>
            </a:extLst>
          </p:cNvPr>
          <p:cNvSpPr/>
          <p:nvPr/>
        </p:nvSpPr>
        <p:spPr>
          <a:xfrm rot="14400000" flipH="1" flipV="1">
            <a:off x="4510504" y="3100850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39" name="Freeform 41">
            <a:extLst>
              <a:ext uri="{FF2B5EF4-FFF2-40B4-BE49-F238E27FC236}">
                <a16:creationId xmlns:a16="http://schemas.microsoft.com/office/drawing/2014/main" id="{02327C04-C6B5-CC4F-B192-1B0859CAD545}"/>
              </a:ext>
            </a:extLst>
          </p:cNvPr>
          <p:cNvSpPr/>
          <p:nvPr/>
        </p:nvSpPr>
        <p:spPr>
          <a:xfrm rot="14400000" flipH="1" flipV="1">
            <a:off x="4518459" y="2121028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0" name="Freeform 44">
            <a:extLst>
              <a:ext uri="{FF2B5EF4-FFF2-40B4-BE49-F238E27FC236}">
                <a16:creationId xmlns:a16="http://schemas.microsoft.com/office/drawing/2014/main" id="{3EEEEB10-2C26-9447-B7FE-F5CBAB407226}"/>
              </a:ext>
            </a:extLst>
          </p:cNvPr>
          <p:cNvSpPr/>
          <p:nvPr/>
        </p:nvSpPr>
        <p:spPr>
          <a:xfrm rot="14400000" flipH="1" flipV="1">
            <a:off x="4502053" y="4068050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2" name="Freeform 44">
            <a:extLst>
              <a:ext uri="{FF2B5EF4-FFF2-40B4-BE49-F238E27FC236}">
                <a16:creationId xmlns:a16="http://schemas.microsoft.com/office/drawing/2014/main" id="{ABB9458A-384D-7F48-9FC0-97AA6C375D82}"/>
              </a:ext>
            </a:extLst>
          </p:cNvPr>
          <p:cNvSpPr/>
          <p:nvPr/>
        </p:nvSpPr>
        <p:spPr>
          <a:xfrm rot="14400000" flipH="1" flipV="1">
            <a:off x="4492805" y="3596389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C5D2392-8D74-D492-2D32-12878C240887}"/>
              </a:ext>
            </a:extLst>
          </p:cNvPr>
          <p:cNvGrpSpPr/>
          <p:nvPr/>
        </p:nvGrpSpPr>
        <p:grpSpPr>
          <a:xfrm>
            <a:off x="497798" y="4193160"/>
            <a:ext cx="3597907" cy="498057"/>
            <a:chOff x="411965" y="3751878"/>
            <a:chExt cx="3597907" cy="498057"/>
          </a:xfrm>
        </p:grpSpPr>
        <p:cxnSp>
          <p:nvCxnSpPr>
            <p:cNvPr id="6" name="Straight Arrow Connector 39">
              <a:extLst>
                <a:ext uri="{FF2B5EF4-FFF2-40B4-BE49-F238E27FC236}">
                  <a16:creationId xmlns:a16="http://schemas.microsoft.com/office/drawing/2014/main" id="{D59A139E-5E85-9055-8BB6-037B1A74EB68}"/>
                </a:ext>
              </a:extLst>
            </p:cNvPr>
            <p:cNvCxnSpPr>
              <a:cxnSpLocks/>
            </p:cNvCxnSpPr>
            <p:nvPr/>
          </p:nvCxnSpPr>
          <p:spPr>
            <a:xfrm>
              <a:off x="411965" y="3751878"/>
              <a:ext cx="861664" cy="0"/>
            </a:xfrm>
            <a:prstGeom prst="straightConnector1">
              <a:avLst/>
            </a:prstGeom>
            <a:ln w="19050">
              <a:solidFill>
                <a:srgbClr val="7030A0"/>
              </a:solidFill>
              <a:headEnd type="oval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3075EB72-C71A-5469-5577-C925A4CDC867}"/>
                </a:ext>
              </a:extLst>
            </p:cNvPr>
            <p:cNvSpPr txBox="1"/>
            <p:nvPr/>
          </p:nvSpPr>
          <p:spPr>
            <a:xfrm>
              <a:off x="1313097" y="3855981"/>
              <a:ext cx="2696775" cy="393954"/>
            </a:xfrm>
            <a:prstGeom prst="rect">
              <a:avLst/>
            </a:prstGeom>
            <a:no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ajor"/>
          </p:style>
          <p:txBody>
            <a:bodyPr wrap="square" rtlCol="0" anchor="ctr">
              <a:spAutoFit/>
            </a:bodyPr>
            <a:lstStyle>
              <a:lvl1pPr>
                <a:defRPr>
                  <a:latin typeface="+mj-lt"/>
                  <a:ea typeface="+mj-ea"/>
                  <a:cs typeface="+mj-cs"/>
                </a:defRPr>
              </a:lvl1pPr>
              <a:lvl2pPr>
                <a:defRPr>
                  <a:latin typeface="+mj-lt"/>
                  <a:ea typeface="+mj-ea"/>
                  <a:cs typeface="+mj-cs"/>
                </a:defRPr>
              </a:lvl2pPr>
              <a:lvl3pPr>
                <a:defRPr>
                  <a:latin typeface="+mj-lt"/>
                  <a:ea typeface="+mj-ea"/>
                  <a:cs typeface="+mj-cs"/>
                </a:defRPr>
              </a:lvl3pPr>
              <a:lvl4pPr>
                <a:defRPr>
                  <a:latin typeface="+mj-lt"/>
                  <a:ea typeface="+mj-ea"/>
                  <a:cs typeface="+mj-cs"/>
                </a:defRPr>
              </a:lvl4pPr>
              <a:lvl5pPr>
                <a:defRPr>
                  <a:latin typeface="+mj-lt"/>
                  <a:ea typeface="+mj-ea"/>
                  <a:cs typeface="+mj-cs"/>
                </a:defRPr>
              </a:lvl5pPr>
              <a:lvl6pPr>
                <a:defRPr>
                  <a:latin typeface="+mj-lt"/>
                  <a:ea typeface="+mj-ea"/>
                  <a:cs typeface="+mj-cs"/>
                </a:defRPr>
              </a:lvl6pPr>
              <a:lvl7pPr>
                <a:defRPr>
                  <a:latin typeface="+mj-lt"/>
                  <a:ea typeface="+mj-ea"/>
                  <a:cs typeface="+mj-cs"/>
                </a:defRPr>
              </a:lvl7pPr>
              <a:lvl8pPr>
                <a:defRPr>
                  <a:latin typeface="+mj-lt"/>
                  <a:ea typeface="+mj-ea"/>
                  <a:cs typeface="+mj-cs"/>
                </a:defRPr>
              </a:lvl8pPr>
              <a:lvl9pPr>
                <a:defRPr>
                  <a:latin typeface="+mj-lt"/>
                  <a:ea typeface="+mj-ea"/>
                  <a:cs typeface="+mj-cs"/>
                </a:defRPr>
              </a:lvl9pPr>
            </a:lstStyle>
            <a:p>
              <a:pPr>
                <a:lnSpc>
                  <a:spcPct val="130000"/>
                </a:lnSpc>
                <a:buClr>
                  <a:srgbClr val="CC98A1"/>
                </a:buClr>
              </a:pPr>
              <a:r>
                <a:rPr lang="en-US" sz="1600" b="1" dirty="0">
                  <a:solidFill>
                    <a:srgbClr val="7030A0"/>
                  </a:solidFill>
                  <a:latin typeface="Avenir Next" panose="020B0503020202020204" pitchFamily="34" charset="0"/>
                </a:rPr>
                <a:t>FAR INFRARED</a:t>
              </a:r>
            </a:p>
          </p:txBody>
        </p:sp>
      </p:grpSp>
      <p:pic>
        <p:nvPicPr>
          <p:cNvPr id="8" name="Picture 16">
            <a:extLst>
              <a:ext uri="{FF2B5EF4-FFF2-40B4-BE49-F238E27FC236}">
                <a16:creationId xmlns:a16="http://schemas.microsoft.com/office/drawing/2014/main" id="{D3C87BF7-8A60-551E-A3A7-E0923D5183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3843" y="1115972"/>
            <a:ext cx="1092714" cy="964158"/>
          </a:xfrm>
          <a:prstGeom prst="rect">
            <a:avLst/>
          </a:prstGeom>
          <a:noFill/>
        </p:spPr>
      </p:pic>
      <p:pic>
        <p:nvPicPr>
          <p:cNvPr id="28" name="Image 15">
            <a:extLst>
              <a:ext uri="{FF2B5EF4-FFF2-40B4-BE49-F238E27FC236}">
                <a16:creationId xmlns:a16="http://schemas.microsoft.com/office/drawing/2014/main" id="{9E5D532F-8FA5-9B40-9C69-42C0A3805F3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1" name="ZoneTexte 16">
            <a:extLst>
              <a:ext uri="{FF2B5EF4-FFF2-40B4-BE49-F238E27FC236}">
                <a16:creationId xmlns:a16="http://schemas.microsoft.com/office/drawing/2014/main" id="{A82D336E-2DFC-034C-BA42-6E096D9FDF1C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75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750"/>
                            </p:stCondLst>
                            <p:childTnLst>
                              <p:par>
                                <p:cTn id="5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25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  <p:bldP spid="34" grpId="0" animBg="1"/>
      <p:bldP spid="36" grpId="0" animBg="1"/>
      <p:bldP spid="37" grpId="0" animBg="1"/>
      <p:bldP spid="39" grpId="0" animBg="1"/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c\Downloads\mongrc3a9-chauffc3a9-par-lincinc3a9rateu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5306"/>
          </a:xfrm>
          <a:prstGeom prst="rect">
            <a:avLst/>
          </a:prstGeom>
          <a:noFill/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C792C45-7415-6A42-997B-EC22DF6AC10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91107C5F-BC4E-414B-9554-663FBC71141B}"/>
              </a:ext>
            </a:extLst>
          </p:cNvPr>
          <p:cNvSpPr txBox="1"/>
          <p:nvPr/>
        </p:nvSpPr>
        <p:spPr>
          <a:xfrm>
            <a:off x="186384" y="200796"/>
            <a:ext cx="524983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RECYCLED PAPER COLLECTION</a:t>
            </a:r>
          </a:p>
        </p:txBody>
      </p:sp>
      <p:pic>
        <p:nvPicPr>
          <p:cNvPr id="5" name="Image 15">
            <a:extLst>
              <a:ext uri="{FF2B5EF4-FFF2-40B4-BE49-F238E27FC236}">
                <a16:creationId xmlns:a16="http://schemas.microsoft.com/office/drawing/2014/main" id="{6CA72783-5C54-5344-AAC5-7040CC5E1E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6" name="ZoneTexte 16">
            <a:extLst>
              <a:ext uri="{FF2B5EF4-FFF2-40B4-BE49-F238E27FC236}">
                <a16:creationId xmlns:a16="http://schemas.microsoft.com/office/drawing/2014/main" id="{76381B6B-C390-EB46-A986-BDAE1612B3DD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2CF8181-D404-7448-8247-5A701AAA93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94"/>
            <a:ext cx="9144000" cy="513770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7EC7923-B323-D54A-8ACD-0D47464EE6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304C5D45-B09D-1040-9782-AE9633B72EFD}"/>
              </a:ext>
            </a:extLst>
          </p:cNvPr>
          <p:cNvSpPr txBox="1"/>
          <p:nvPr/>
        </p:nvSpPr>
        <p:spPr>
          <a:xfrm>
            <a:off x="-142479" y="200796"/>
            <a:ext cx="524983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RECYCLED PAPER STORAGE</a:t>
            </a:r>
          </a:p>
        </p:txBody>
      </p:sp>
      <p:pic>
        <p:nvPicPr>
          <p:cNvPr id="6" name="Image 15">
            <a:extLst>
              <a:ext uri="{FF2B5EF4-FFF2-40B4-BE49-F238E27FC236}">
                <a16:creationId xmlns:a16="http://schemas.microsoft.com/office/drawing/2014/main" id="{5CCB48B1-19CB-AB4E-A10C-52E6FCE96CA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8" name="ZoneTexte 16">
            <a:extLst>
              <a:ext uri="{FF2B5EF4-FFF2-40B4-BE49-F238E27FC236}">
                <a16:creationId xmlns:a16="http://schemas.microsoft.com/office/drawing/2014/main" id="{3F4AF40D-F7BA-614D-B6AF-6E7A83BE564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pc\Downloads\57ff893328644_0.jpg">
            <a:extLst>
              <a:ext uri="{FF2B5EF4-FFF2-40B4-BE49-F238E27FC236}">
                <a16:creationId xmlns:a16="http://schemas.microsoft.com/office/drawing/2014/main" id="{0665D8BF-65FD-C7E4-1C77-1916AE946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99401"/>
            <a:ext cx="9144000" cy="4454730"/>
          </a:xfrm>
          <a:prstGeom prst="rect">
            <a:avLst/>
          </a:prstGeom>
          <a:noFill/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779EB3F-7A6A-744F-B886-C50AE587FBE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273BF5EA-4548-2B4A-9F55-4E38D02FAA1F}"/>
              </a:ext>
            </a:extLst>
          </p:cNvPr>
          <p:cNvSpPr txBox="1"/>
          <p:nvPr/>
        </p:nvSpPr>
        <p:spPr>
          <a:xfrm>
            <a:off x="-310921" y="208817"/>
            <a:ext cx="524983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BLEACHING STEPS</a:t>
            </a:r>
          </a:p>
        </p:txBody>
      </p:sp>
      <p:pic>
        <p:nvPicPr>
          <p:cNvPr id="5" name="Image 15">
            <a:extLst>
              <a:ext uri="{FF2B5EF4-FFF2-40B4-BE49-F238E27FC236}">
                <a16:creationId xmlns:a16="http://schemas.microsoft.com/office/drawing/2014/main" id="{44CA1F19-5CCA-754C-8AD4-ECD079A926E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8" name="ZoneTexte 16">
            <a:extLst>
              <a:ext uri="{FF2B5EF4-FFF2-40B4-BE49-F238E27FC236}">
                <a16:creationId xmlns:a16="http://schemas.microsoft.com/office/drawing/2014/main" id="{ED37B733-160B-4D49-B158-7E317469F11A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8838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0">
            <a:extLst>
              <a:ext uri="{FF2B5EF4-FFF2-40B4-BE49-F238E27FC236}">
                <a16:creationId xmlns:a16="http://schemas.microsoft.com/office/drawing/2014/main" id="{06F7D46E-E064-FCD0-41A2-0D427B34993E}"/>
              </a:ext>
            </a:extLst>
          </p:cNvPr>
          <p:cNvGrpSpPr/>
          <p:nvPr/>
        </p:nvGrpSpPr>
        <p:grpSpPr>
          <a:xfrm flipH="1">
            <a:off x="280167" y="174815"/>
            <a:ext cx="5554531" cy="4919942"/>
            <a:chOff x="5505706" y="0"/>
            <a:chExt cx="7392174" cy="6872288"/>
          </a:xfrm>
        </p:grpSpPr>
        <p:sp>
          <p:nvSpPr>
            <p:cNvPr id="7" name="Freeform 22">
              <a:extLst>
                <a:ext uri="{FF2B5EF4-FFF2-40B4-BE49-F238E27FC236}">
                  <a16:creationId xmlns:a16="http://schemas.microsoft.com/office/drawing/2014/main" id="{371948F9-BF25-FB4C-1D5F-1048EE627CB4}"/>
                </a:ext>
              </a:extLst>
            </p:cNvPr>
            <p:cNvSpPr/>
            <p:nvPr/>
          </p:nvSpPr>
          <p:spPr>
            <a:xfrm flipH="1">
              <a:off x="5505706" y="0"/>
              <a:ext cx="7106424" cy="6858000"/>
            </a:xfrm>
            <a:custGeom>
              <a:avLst/>
              <a:gdLst>
                <a:gd name="connsiteX0" fmla="*/ 0 w 7106414"/>
                <a:gd name="connsiteY0" fmla="*/ 0 h 6857990"/>
                <a:gd name="connsiteX1" fmla="*/ 6957789 w 7106414"/>
                <a:gd name="connsiteY1" fmla="*/ 0 h 6857990"/>
                <a:gd name="connsiteX2" fmla="*/ 7020634 w 7106414"/>
                <a:gd name="connsiteY2" fmla="*/ 351914 h 6857990"/>
                <a:gd name="connsiteX3" fmla="*/ 7106414 w 7106414"/>
                <a:gd name="connsiteY3" fmla="*/ 1485679 h 6857990"/>
                <a:gd name="connsiteX4" fmla="*/ 4925892 w 7106414"/>
                <a:gd name="connsiteY4" fmla="*/ 6749925 h 6857990"/>
                <a:gd name="connsiteX5" fmla="*/ 4812546 w 7106414"/>
                <a:gd name="connsiteY5" fmla="*/ 6857990 h 6857990"/>
                <a:gd name="connsiteX6" fmla="*/ 0 w 7106414"/>
                <a:gd name="connsiteY6" fmla="*/ 6857990 h 685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06414" h="6857990">
                  <a:moveTo>
                    <a:pt x="0" y="0"/>
                  </a:moveTo>
                  <a:lnTo>
                    <a:pt x="6957789" y="0"/>
                  </a:lnTo>
                  <a:lnTo>
                    <a:pt x="7020634" y="351914"/>
                  </a:lnTo>
                  <a:cubicBezTo>
                    <a:pt x="7077119" y="721590"/>
                    <a:pt x="7106414" y="1100214"/>
                    <a:pt x="7106414" y="1485679"/>
                  </a:cubicBezTo>
                  <a:cubicBezTo>
                    <a:pt x="7106414" y="3541495"/>
                    <a:pt x="6273130" y="5402687"/>
                    <a:pt x="4925892" y="6749925"/>
                  </a:cubicBezTo>
                  <a:lnTo>
                    <a:pt x="4812546" y="6857990"/>
                  </a:lnTo>
                  <a:lnTo>
                    <a:pt x="0" y="685799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" name="Freeform 23">
              <a:extLst>
                <a:ext uri="{FF2B5EF4-FFF2-40B4-BE49-F238E27FC236}">
                  <a16:creationId xmlns:a16="http://schemas.microsoft.com/office/drawing/2014/main" id="{781E5B33-25D2-E31A-0680-9A1E32FC2E62}"/>
                </a:ext>
              </a:extLst>
            </p:cNvPr>
            <p:cNvSpPr/>
            <p:nvPr/>
          </p:nvSpPr>
          <p:spPr>
            <a:xfrm flipH="1">
              <a:off x="5791456" y="14288"/>
              <a:ext cx="7106424" cy="6858000"/>
            </a:xfrm>
            <a:custGeom>
              <a:avLst/>
              <a:gdLst>
                <a:gd name="connsiteX0" fmla="*/ 0 w 7106414"/>
                <a:gd name="connsiteY0" fmla="*/ 0 h 6857990"/>
                <a:gd name="connsiteX1" fmla="*/ 6957789 w 7106414"/>
                <a:gd name="connsiteY1" fmla="*/ 0 h 6857990"/>
                <a:gd name="connsiteX2" fmla="*/ 7020634 w 7106414"/>
                <a:gd name="connsiteY2" fmla="*/ 351914 h 6857990"/>
                <a:gd name="connsiteX3" fmla="*/ 7106414 w 7106414"/>
                <a:gd name="connsiteY3" fmla="*/ 1485679 h 6857990"/>
                <a:gd name="connsiteX4" fmla="*/ 4925892 w 7106414"/>
                <a:gd name="connsiteY4" fmla="*/ 6749925 h 6857990"/>
                <a:gd name="connsiteX5" fmla="*/ 4812546 w 7106414"/>
                <a:gd name="connsiteY5" fmla="*/ 6857990 h 6857990"/>
                <a:gd name="connsiteX6" fmla="*/ 0 w 7106414"/>
                <a:gd name="connsiteY6" fmla="*/ 6857990 h 6857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106414" h="6857990">
                  <a:moveTo>
                    <a:pt x="0" y="0"/>
                  </a:moveTo>
                  <a:lnTo>
                    <a:pt x="6957789" y="0"/>
                  </a:lnTo>
                  <a:lnTo>
                    <a:pt x="7020634" y="351914"/>
                  </a:lnTo>
                  <a:cubicBezTo>
                    <a:pt x="7077119" y="721590"/>
                    <a:pt x="7106414" y="1100214"/>
                    <a:pt x="7106414" y="1485679"/>
                  </a:cubicBezTo>
                  <a:cubicBezTo>
                    <a:pt x="7106414" y="3541495"/>
                    <a:pt x="6273130" y="5402687"/>
                    <a:pt x="4925892" y="6749925"/>
                  </a:cubicBezTo>
                  <a:lnTo>
                    <a:pt x="4812546" y="6857990"/>
                  </a:lnTo>
                  <a:lnTo>
                    <a:pt x="0" y="6857990"/>
                  </a:lnTo>
                  <a:close/>
                </a:path>
              </a:pathLst>
            </a:custGeom>
            <a:gradFill>
              <a:gsLst>
                <a:gs pos="0">
                  <a:srgbClr val="E1C2D2"/>
                </a:gs>
                <a:gs pos="35000">
                  <a:srgbClr val="D4BCD2"/>
                </a:gs>
                <a:gs pos="54000">
                  <a:srgbClr val="BEB5D4"/>
                </a:gs>
                <a:gs pos="72000">
                  <a:srgbClr val="A5ACD8"/>
                </a:gs>
              </a:gsLst>
              <a:lin ang="19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pic>
        <p:nvPicPr>
          <p:cNvPr id="20" name="图片 3">
            <a:extLst>
              <a:ext uri="{FF2B5EF4-FFF2-40B4-BE49-F238E27FC236}">
                <a16:creationId xmlns:a16="http://schemas.microsoft.com/office/drawing/2014/main" id="{E2E1B378-F878-D814-6141-6EC7B0F5BE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167" y="1386114"/>
            <a:ext cx="3565439" cy="1051520"/>
          </a:xfrm>
          <a:prstGeom prst="rect">
            <a:avLst/>
          </a:prstGeom>
        </p:spPr>
      </p:pic>
      <p:sp>
        <p:nvSpPr>
          <p:cNvPr id="22" name="文本框 1038">
            <a:extLst>
              <a:ext uri="{FF2B5EF4-FFF2-40B4-BE49-F238E27FC236}">
                <a16:creationId xmlns:a16="http://schemas.microsoft.com/office/drawing/2014/main" id="{4E1E40B3-028F-BFE2-2340-09F7248D471A}"/>
              </a:ext>
            </a:extLst>
          </p:cNvPr>
          <p:cNvSpPr txBox="1"/>
          <p:nvPr/>
        </p:nvSpPr>
        <p:spPr>
          <a:xfrm>
            <a:off x="986222" y="1515831"/>
            <a:ext cx="1825668" cy="258983"/>
          </a:xfrm>
          <a:prstGeom prst="rect">
            <a:avLst/>
          </a:prstGeom>
          <a:noFill/>
          <a:ln w="9525" cmpd="sng"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SOFT</a:t>
            </a:r>
          </a:p>
        </p:txBody>
      </p:sp>
      <p:sp>
        <p:nvSpPr>
          <p:cNvPr id="23" name="文本框 1038">
            <a:extLst>
              <a:ext uri="{FF2B5EF4-FFF2-40B4-BE49-F238E27FC236}">
                <a16:creationId xmlns:a16="http://schemas.microsoft.com/office/drawing/2014/main" id="{13595B50-D20C-F838-89B7-394E08425757}"/>
              </a:ext>
            </a:extLst>
          </p:cNvPr>
          <p:cNvSpPr txBox="1"/>
          <p:nvPr/>
        </p:nvSpPr>
        <p:spPr>
          <a:xfrm>
            <a:off x="1011071" y="2041648"/>
            <a:ext cx="1537025" cy="258983"/>
          </a:xfrm>
          <a:prstGeom prst="rect">
            <a:avLst/>
          </a:prstGeom>
          <a:noFill/>
          <a:ln w="9525" cmpd="sng"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THIN</a:t>
            </a:r>
          </a:p>
        </p:txBody>
      </p:sp>
      <p:grpSp>
        <p:nvGrpSpPr>
          <p:cNvPr id="11" name="Group 31">
            <a:extLst>
              <a:ext uri="{FF2B5EF4-FFF2-40B4-BE49-F238E27FC236}">
                <a16:creationId xmlns:a16="http://schemas.microsoft.com/office/drawing/2014/main" id="{DA28AF8C-5B4F-188A-90F5-6F2566E0CF86}"/>
              </a:ext>
            </a:extLst>
          </p:cNvPr>
          <p:cNvGrpSpPr/>
          <p:nvPr/>
        </p:nvGrpSpPr>
        <p:grpSpPr>
          <a:xfrm>
            <a:off x="271827" y="3475756"/>
            <a:ext cx="3565438" cy="1652603"/>
            <a:chOff x="6232242" y="3631396"/>
            <a:chExt cx="4331744" cy="2860217"/>
          </a:xfrm>
        </p:grpSpPr>
        <p:pic>
          <p:nvPicPr>
            <p:cNvPr id="16" name="图片 40">
              <a:extLst>
                <a:ext uri="{FF2B5EF4-FFF2-40B4-BE49-F238E27FC236}">
                  <a16:creationId xmlns:a16="http://schemas.microsoft.com/office/drawing/2014/main" id="{6E563113-FA36-B7BE-3203-8E1EA0F4D7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2"/>
            <a:stretch/>
          </p:blipFill>
          <p:spPr>
            <a:xfrm>
              <a:off x="6232242" y="3631396"/>
              <a:ext cx="4331744" cy="2860217"/>
            </a:xfrm>
            <a:prstGeom prst="rect">
              <a:avLst/>
            </a:prstGeom>
          </p:spPr>
        </p:pic>
        <p:sp>
          <p:nvSpPr>
            <p:cNvPr id="17" name="文本框 1038">
              <a:extLst>
                <a:ext uri="{FF2B5EF4-FFF2-40B4-BE49-F238E27FC236}">
                  <a16:creationId xmlns:a16="http://schemas.microsoft.com/office/drawing/2014/main" id="{C536185A-C822-CEAD-F1FB-4DEBA8CE062B}"/>
                </a:ext>
              </a:extLst>
            </p:cNvPr>
            <p:cNvSpPr txBox="1"/>
            <p:nvPr/>
          </p:nvSpPr>
          <p:spPr>
            <a:xfrm>
              <a:off x="7156104" y="3870154"/>
              <a:ext cx="2504285" cy="510797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HYGIENIC</a:t>
              </a:r>
            </a:p>
          </p:txBody>
        </p:sp>
        <p:sp>
          <p:nvSpPr>
            <p:cNvPr id="18" name="文本框 1038">
              <a:extLst>
                <a:ext uri="{FF2B5EF4-FFF2-40B4-BE49-F238E27FC236}">
                  <a16:creationId xmlns:a16="http://schemas.microsoft.com/office/drawing/2014/main" id="{757C7DD1-F1CF-408A-308A-4F669AC61348}"/>
                </a:ext>
              </a:extLst>
            </p:cNvPr>
            <p:cNvSpPr txBox="1"/>
            <p:nvPr/>
          </p:nvSpPr>
          <p:spPr>
            <a:xfrm rot="21564342">
              <a:off x="7157891" y="4799119"/>
              <a:ext cx="2704195" cy="510797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HEALTHY</a:t>
              </a:r>
              <a:r>
                <a:rPr lang="en-US" altLang="zh-CN" b="1" dirty="0">
                  <a:solidFill>
                    <a:srgbClr val="0B3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endParaRPr lang="en-US" altLang="zh-CN" i="1" dirty="0">
                <a:solidFill>
                  <a:srgbClr val="0B3F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文本框 1038">
              <a:extLst>
                <a:ext uri="{FF2B5EF4-FFF2-40B4-BE49-F238E27FC236}">
                  <a16:creationId xmlns:a16="http://schemas.microsoft.com/office/drawing/2014/main" id="{E7328B08-4E25-A3D3-0E13-4A3DD2BD0A3B}"/>
                </a:ext>
              </a:extLst>
            </p:cNvPr>
            <p:cNvSpPr txBox="1"/>
            <p:nvPr/>
          </p:nvSpPr>
          <p:spPr>
            <a:xfrm rot="21564342">
              <a:off x="7157892" y="5646888"/>
              <a:ext cx="2706138" cy="510797"/>
            </a:xfrm>
            <a:prstGeom prst="rect">
              <a:avLst/>
            </a:prstGeom>
            <a:noFill/>
            <a:ln w="9525" cmpd="sng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 anchor="ctr"/>
            <a:lstStyle>
              <a:lvl1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6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STYLISH</a:t>
              </a:r>
              <a:r>
                <a:rPr lang="en-US" altLang="zh-CN" sz="1600" b="1" dirty="0">
                  <a:solidFill>
                    <a:srgbClr val="0B3F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  <a:endParaRPr lang="en-US" altLang="zh-CN" i="1" dirty="0">
                <a:solidFill>
                  <a:srgbClr val="0B3F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图片 40">
            <a:extLst>
              <a:ext uri="{FF2B5EF4-FFF2-40B4-BE49-F238E27FC236}">
                <a16:creationId xmlns:a16="http://schemas.microsoft.com/office/drawing/2014/main" id="{C465DAA3-DD1D-CF8F-EB95-65F733F85E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4"/>
          <a:stretch/>
        </p:blipFill>
        <p:spPr>
          <a:xfrm>
            <a:off x="280168" y="2445429"/>
            <a:ext cx="3565438" cy="1059190"/>
          </a:xfrm>
          <a:prstGeom prst="rect">
            <a:avLst/>
          </a:prstGeom>
        </p:spPr>
      </p:pic>
      <p:sp>
        <p:nvSpPr>
          <p:cNvPr id="14" name="文本框 1038">
            <a:extLst>
              <a:ext uri="{FF2B5EF4-FFF2-40B4-BE49-F238E27FC236}">
                <a16:creationId xmlns:a16="http://schemas.microsoft.com/office/drawing/2014/main" id="{518584A4-ACF6-195E-AD1C-710CEA37943D}"/>
              </a:ext>
            </a:extLst>
          </p:cNvPr>
          <p:cNvSpPr txBox="1"/>
          <p:nvPr/>
        </p:nvSpPr>
        <p:spPr>
          <a:xfrm>
            <a:off x="1011071" y="3107625"/>
            <a:ext cx="2688399" cy="295131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BREATHABLE</a:t>
            </a:r>
          </a:p>
        </p:txBody>
      </p:sp>
      <p:sp>
        <p:nvSpPr>
          <p:cNvPr id="15" name="文本框 1038">
            <a:extLst>
              <a:ext uri="{FF2B5EF4-FFF2-40B4-BE49-F238E27FC236}">
                <a16:creationId xmlns:a16="http://schemas.microsoft.com/office/drawing/2014/main" id="{6BD6FBBE-8AFB-6756-3503-4F2393CC0A8A}"/>
              </a:ext>
            </a:extLst>
          </p:cNvPr>
          <p:cNvSpPr txBox="1"/>
          <p:nvPr/>
        </p:nvSpPr>
        <p:spPr>
          <a:xfrm rot="21564342">
            <a:off x="1033518" y="2581891"/>
            <a:ext cx="2734041" cy="257965"/>
          </a:xfrm>
          <a:prstGeom prst="rect">
            <a:avLst/>
          </a:prstGeom>
          <a:noFill/>
          <a:ln w="9525" cmpd="sng"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SUPER ABSORBENT</a:t>
            </a:r>
          </a:p>
        </p:txBody>
      </p:sp>
      <p:sp>
        <p:nvSpPr>
          <p:cNvPr id="25" name="文本占位符 4">
            <a:extLst>
              <a:ext uri="{FF2B5EF4-FFF2-40B4-BE49-F238E27FC236}">
                <a16:creationId xmlns:a16="http://schemas.microsoft.com/office/drawing/2014/main" id="{C19A09AE-CA33-D556-4A38-1EDC4C93767C}"/>
              </a:ext>
            </a:extLst>
          </p:cNvPr>
          <p:cNvSpPr txBox="1">
            <a:spLocks/>
          </p:cNvSpPr>
          <p:nvPr/>
        </p:nvSpPr>
        <p:spPr>
          <a:xfrm>
            <a:off x="4847565" y="2041648"/>
            <a:ext cx="5005664" cy="939748"/>
          </a:xfr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altLang="zh-CN" sz="2800" b="1" dirty="0">
                <a:solidFill>
                  <a:srgbClr val="7030A0"/>
                </a:solidFill>
                <a:latin typeface="Avenir Next" panose="020B0503020202020204" pitchFamily="34" charset="0"/>
              </a:rPr>
              <a:t> </a:t>
            </a:r>
          </a:p>
          <a:p>
            <a:pPr algn="ctr"/>
            <a:r>
              <a:rPr lang="en-US" altLang="zh-CN" sz="2800" b="1" dirty="0">
                <a:solidFill>
                  <a:srgbClr val="7030A0"/>
                </a:solidFill>
                <a:latin typeface="Avenir Next" panose="020B0503020202020204" pitchFamily="34" charset="0"/>
              </a:rPr>
              <a:t>SMARTCORE TECHNOLOGY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276344A5-7597-344E-AF65-E5AED6CD6F6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32" name="TextBox 1">
            <a:extLst>
              <a:ext uri="{FF2B5EF4-FFF2-40B4-BE49-F238E27FC236}">
                <a16:creationId xmlns:a16="http://schemas.microsoft.com/office/drawing/2014/main" id="{BE7B75C6-5F5B-2545-8C19-B5E902FBF107}"/>
              </a:ext>
            </a:extLst>
          </p:cNvPr>
          <p:cNvSpPr txBox="1"/>
          <p:nvPr/>
        </p:nvSpPr>
        <p:spPr>
          <a:xfrm>
            <a:off x="-269647" y="151442"/>
            <a:ext cx="524983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bg1"/>
                </a:solidFill>
                <a:latin typeface="Arial Black" panose="020B0604020202020204" pitchFamily="34" charset="0"/>
                <a:ea typeface="宋体" panose="02010600030101010101" pitchFamily="2" charset="-122"/>
                <a:cs typeface="Arial Black" panose="020B0604020202020204" pitchFamily="34" charset="0"/>
              </a:rPr>
              <a:t>7 CHARACTERISTICS OF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bg1"/>
                </a:solidFill>
                <a:latin typeface="Arial Black" panose="020B0604020202020204" pitchFamily="34" charset="0"/>
                <a:ea typeface="宋体" panose="02010600030101010101" pitchFamily="2" charset="-122"/>
                <a:cs typeface="Arial Black" panose="020B0604020202020204" pitchFamily="34" charset="0"/>
              </a:rPr>
              <a:t>ANGEL MOON</a:t>
            </a:r>
          </a:p>
        </p:txBody>
      </p:sp>
      <p:pic>
        <p:nvPicPr>
          <p:cNvPr id="21" name="Image 15">
            <a:extLst>
              <a:ext uri="{FF2B5EF4-FFF2-40B4-BE49-F238E27FC236}">
                <a16:creationId xmlns:a16="http://schemas.microsoft.com/office/drawing/2014/main" id="{F9868568-61E6-A94E-9E7F-46C073CB2A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8" name="ZoneTexte 16">
            <a:extLst>
              <a:ext uri="{FF2B5EF4-FFF2-40B4-BE49-F238E27FC236}">
                <a16:creationId xmlns:a16="http://schemas.microsoft.com/office/drawing/2014/main" id="{31CB77B0-7026-DD41-B9A0-30D10454B346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86710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2C12540B-B113-65A3-11B6-950813D177C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pic>
        <p:nvPicPr>
          <p:cNvPr id="7" name="图片 73">
            <a:extLst>
              <a:ext uri="{FF2B5EF4-FFF2-40B4-BE49-F238E27FC236}">
                <a16:creationId xmlns:a16="http://schemas.microsoft.com/office/drawing/2014/main" id="{1EC0B878-9B9A-859F-5579-8E59932518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11396" y="2033397"/>
            <a:ext cx="1859503" cy="1859503"/>
          </a:xfrm>
          <a:prstGeom prst="rect">
            <a:avLst/>
          </a:prstGeom>
        </p:spPr>
      </p:pic>
      <p:pic>
        <p:nvPicPr>
          <p:cNvPr id="8" name="图片 74">
            <a:extLst>
              <a:ext uri="{FF2B5EF4-FFF2-40B4-BE49-F238E27FC236}">
                <a16:creationId xmlns:a16="http://schemas.microsoft.com/office/drawing/2014/main" id="{E646BA0F-9DDF-9321-9A15-4E713E60B0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819" y="2047315"/>
            <a:ext cx="1823626" cy="1805817"/>
          </a:xfrm>
          <a:prstGeom prst="rect">
            <a:avLst/>
          </a:prstGeom>
        </p:spPr>
      </p:pic>
      <p:pic>
        <p:nvPicPr>
          <p:cNvPr id="9" name="Picture 11" descr="Logo&#10;&#10;Description automatically generated">
            <a:extLst>
              <a:ext uri="{FF2B5EF4-FFF2-40B4-BE49-F238E27FC236}">
                <a16:creationId xmlns:a16="http://schemas.microsoft.com/office/drawing/2014/main" id="{D249177E-195B-6F13-CD6C-4B9610F08D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9837" y="1394571"/>
            <a:ext cx="2954374" cy="2954374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C459CB9-48EB-0449-BE73-7A65CAFE02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6" name="TextBox 1">
            <a:extLst>
              <a:ext uri="{FF2B5EF4-FFF2-40B4-BE49-F238E27FC236}">
                <a16:creationId xmlns:a16="http://schemas.microsoft.com/office/drawing/2014/main" id="{4B1E6BF6-83B9-EF4A-B53B-7CD0887E1B6B}"/>
              </a:ext>
            </a:extLst>
          </p:cNvPr>
          <p:cNvSpPr txBox="1"/>
          <p:nvPr/>
        </p:nvSpPr>
        <p:spPr>
          <a:xfrm>
            <a:off x="2082740" y="286819"/>
            <a:ext cx="335265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6FAE081-F0E9-6848-9B2C-8E019C7C5E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19" y="40051"/>
            <a:ext cx="1797005" cy="893646"/>
          </a:xfrm>
          <a:prstGeom prst="rect">
            <a:avLst/>
          </a:prstGeom>
        </p:spPr>
      </p:pic>
      <p:pic>
        <p:nvPicPr>
          <p:cNvPr id="12" name="Image 15">
            <a:extLst>
              <a:ext uri="{FF2B5EF4-FFF2-40B4-BE49-F238E27FC236}">
                <a16:creationId xmlns:a16="http://schemas.microsoft.com/office/drawing/2014/main" id="{B95C1BB5-97F2-8149-8943-759BDF3A7D9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4" name="ZoneTexte 16">
            <a:extLst>
              <a:ext uri="{FF2B5EF4-FFF2-40B4-BE49-F238E27FC236}">
                <a16:creationId xmlns:a16="http://schemas.microsoft.com/office/drawing/2014/main" id="{1203EE72-CD22-6D4C-89DE-3AAA6C65924D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21456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>
            <a:extLst>
              <a:ext uri="{FF2B5EF4-FFF2-40B4-BE49-F238E27FC236}">
                <a16:creationId xmlns:a16="http://schemas.microsoft.com/office/drawing/2014/main" id="{03227E81-67AC-1344-917E-5DB2F75C80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7983" y="886078"/>
            <a:ext cx="6148091" cy="433070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4C1D0C1-D921-8B4C-B642-2F3122344E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3422" y="0"/>
            <a:ext cx="4085163" cy="5876638"/>
          </a:xfrm>
          <a:prstGeom prst="rect">
            <a:avLst/>
          </a:prstGeom>
        </p:spPr>
      </p:pic>
      <p:sp>
        <p:nvSpPr>
          <p:cNvPr id="15" name="矩形 46">
            <a:extLst>
              <a:ext uri="{FF2B5EF4-FFF2-40B4-BE49-F238E27FC236}">
                <a16:creationId xmlns:a16="http://schemas.microsoft.com/office/drawing/2014/main" id="{5EC45512-2CD5-48FC-9D68-A1CC6DD57ABD}"/>
              </a:ext>
            </a:extLst>
          </p:cNvPr>
          <p:cNvSpPr/>
          <p:nvPr/>
        </p:nvSpPr>
        <p:spPr>
          <a:xfrm>
            <a:off x="1144095" y="3826143"/>
            <a:ext cx="4924791" cy="3353454"/>
          </a:xfrm>
          <a:prstGeom prst="rect">
            <a:avLst/>
          </a:prstGeom>
          <a:blipFill dpi="0" rotWithShape="1">
            <a:blip r:embed="rId5">
              <a:alphaModFix amt="4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ctr"/>
          </a:blip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BCFBC84-7814-854B-BE6A-EB7BCF97A84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2261" y="127316"/>
            <a:ext cx="1525771" cy="75876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361C045-5DBF-8248-A831-A83CF4F68D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7358" y="20388"/>
            <a:ext cx="1666199" cy="828596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14560CCA-9CBB-4C15-AAB6-84735F91E0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062F6E"/>
              </a:clrFrom>
              <a:clrTo>
                <a:srgbClr val="062F6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36" y="3352800"/>
            <a:ext cx="4085163" cy="715436"/>
          </a:xfrm>
          <a:prstGeom prst="rect">
            <a:avLst/>
          </a:prstGeom>
        </p:spPr>
      </p:pic>
      <p:sp>
        <p:nvSpPr>
          <p:cNvPr id="40" name="TextBox 7">
            <a:extLst>
              <a:ext uri="{FF2B5EF4-FFF2-40B4-BE49-F238E27FC236}">
                <a16:creationId xmlns:a16="http://schemas.microsoft.com/office/drawing/2014/main" id="{F9B1A910-CB21-134D-8AA7-96A6E13E33EC}"/>
              </a:ext>
            </a:extLst>
          </p:cNvPr>
          <p:cNvSpPr txBox="1"/>
          <p:nvPr/>
        </p:nvSpPr>
        <p:spPr>
          <a:xfrm>
            <a:off x="4493547" y="1176213"/>
            <a:ext cx="449625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SEXUAL HEALTH AND WELL-BEING</a:t>
            </a:r>
          </a:p>
        </p:txBody>
      </p:sp>
    </p:spTree>
    <p:extLst>
      <p:ext uri="{BB962C8B-B14F-4D97-AF65-F5344CB8AC3E}">
        <p14:creationId xmlns:p14="http://schemas.microsoft.com/office/powerpoint/2010/main" val="1964271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堅果, 水果, 蔬菜 的圖片&#10;&#10;自動產生的描述">
            <a:extLst>
              <a:ext uri="{FF2B5EF4-FFF2-40B4-BE49-F238E27FC236}">
                <a16:creationId xmlns:a16="http://schemas.microsoft.com/office/drawing/2014/main" id="{FB4BF6D6-6563-EB45-A80C-A549D17F39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497" y="3132598"/>
            <a:ext cx="1833990" cy="1222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圖片 10" descr="一張含有 水果, 蔬菜 的圖片&#10;&#10;自動產生的描述">
            <a:extLst>
              <a:ext uri="{FF2B5EF4-FFF2-40B4-BE49-F238E27FC236}">
                <a16:creationId xmlns:a16="http://schemas.microsoft.com/office/drawing/2014/main" id="{4B117D8A-6B0D-844A-999C-18605AD591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5529" y="3132596"/>
            <a:ext cx="1835259" cy="1222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圖片 34" descr="一張含有 節肢動物, 無脊椎動物 的圖片&#10;&#10;自動產生的描述">
            <a:extLst>
              <a:ext uri="{FF2B5EF4-FFF2-40B4-BE49-F238E27FC236}">
                <a16:creationId xmlns:a16="http://schemas.microsoft.com/office/drawing/2014/main" id="{6C911369-B859-F54A-B47A-22AA917BAF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95" y="1050804"/>
            <a:ext cx="1835612" cy="1222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1" name="TextBox 36">
            <a:extLst>
              <a:ext uri="{FF2B5EF4-FFF2-40B4-BE49-F238E27FC236}">
                <a16:creationId xmlns:a16="http://schemas.microsoft.com/office/drawing/2014/main" id="{554CB84F-A29E-164B-A61F-8D5374246E1F}"/>
              </a:ext>
            </a:extLst>
          </p:cNvPr>
          <p:cNvSpPr txBox="1"/>
          <p:nvPr/>
        </p:nvSpPr>
        <p:spPr>
          <a:xfrm>
            <a:off x="38785" y="2244691"/>
            <a:ext cx="2498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tx2"/>
                </a:solidFill>
                <a:latin typeface="Avenir Next" panose="020B0503020202020204" pitchFamily="34" charset="0"/>
              </a:rPr>
              <a:t>Increases energy</a:t>
            </a:r>
          </a:p>
        </p:txBody>
      </p:sp>
      <p:sp>
        <p:nvSpPr>
          <p:cNvPr id="112" name="TextBox 37">
            <a:extLst>
              <a:ext uri="{FF2B5EF4-FFF2-40B4-BE49-F238E27FC236}">
                <a16:creationId xmlns:a16="http://schemas.microsoft.com/office/drawing/2014/main" id="{F61D1D1C-68C4-AA4B-B945-90A515670AC2}"/>
              </a:ext>
            </a:extLst>
          </p:cNvPr>
          <p:cNvSpPr txBox="1"/>
          <p:nvPr/>
        </p:nvSpPr>
        <p:spPr>
          <a:xfrm>
            <a:off x="2342449" y="2268115"/>
            <a:ext cx="29678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 err="1">
                <a:solidFill>
                  <a:schemeClr val="tx2"/>
                </a:solidFill>
                <a:latin typeface="Avenir Next" panose="020B0503020202020204" pitchFamily="34" charset="0"/>
              </a:rPr>
              <a:t>Increases</a:t>
            </a:r>
            <a:r>
              <a:rPr lang="fr-FR" sz="1200" b="1" i="1" dirty="0">
                <a:solidFill>
                  <a:schemeClr val="tx2"/>
                </a:solidFill>
                <a:latin typeface="Avenir Next" panose="020B0503020202020204" pitchFamily="34" charset="0"/>
              </a:rPr>
              <a:t> </a:t>
            </a:r>
            <a:r>
              <a:rPr lang="fr-FR" sz="1200" b="1" i="1" dirty="0" err="1">
                <a:solidFill>
                  <a:schemeClr val="tx2"/>
                </a:solidFill>
                <a:latin typeface="Avenir Next" panose="020B0503020202020204" pitchFamily="34" charset="0"/>
              </a:rPr>
              <a:t>testosterone</a:t>
            </a:r>
            <a:endParaRPr lang="fr-FR" sz="1200" b="1" i="1" dirty="0">
              <a:solidFill>
                <a:schemeClr val="tx2"/>
              </a:solidFill>
              <a:latin typeface="Avenir Next" panose="020B0503020202020204" pitchFamily="34" charset="0"/>
            </a:endParaRPr>
          </a:p>
        </p:txBody>
      </p:sp>
      <p:sp>
        <p:nvSpPr>
          <p:cNvPr id="113" name="TextBox 40">
            <a:extLst>
              <a:ext uri="{FF2B5EF4-FFF2-40B4-BE49-F238E27FC236}">
                <a16:creationId xmlns:a16="http://schemas.microsoft.com/office/drawing/2014/main" id="{0C8610A1-D493-704C-95F6-0F46A6426D91}"/>
              </a:ext>
            </a:extLst>
          </p:cNvPr>
          <p:cNvSpPr txBox="1"/>
          <p:nvPr/>
        </p:nvSpPr>
        <p:spPr>
          <a:xfrm>
            <a:off x="138615" y="4351736"/>
            <a:ext cx="24865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i="1" dirty="0">
                <a:solidFill>
                  <a:schemeClr val="tx2"/>
                </a:solidFill>
                <a:latin typeface="Avenir Next" panose="020B0503020202020204" pitchFamily="34" charset="0"/>
              </a:rPr>
              <a:t>Boosts immunity</a:t>
            </a:r>
          </a:p>
        </p:txBody>
      </p:sp>
      <p:sp>
        <p:nvSpPr>
          <p:cNvPr id="114" name="TextBox 41">
            <a:extLst>
              <a:ext uri="{FF2B5EF4-FFF2-40B4-BE49-F238E27FC236}">
                <a16:creationId xmlns:a16="http://schemas.microsoft.com/office/drawing/2014/main" id="{AB588F9E-EBBE-544E-A1AB-7734402AEBDA}"/>
              </a:ext>
            </a:extLst>
          </p:cNvPr>
          <p:cNvSpPr txBox="1"/>
          <p:nvPr/>
        </p:nvSpPr>
        <p:spPr>
          <a:xfrm>
            <a:off x="2453962" y="4356761"/>
            <a:ext cx="2967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i="1" dirty="0" err="1">
                <a:solidFill>
                  <a:schemeClr val="tx2"/>
                </a:solidFill>
                <a:latin typeface="Avenir Next" panose="020B0503020202020204" pitchFamily="34" charset="0"/>
              </a:rPr>
              <a:t>Improves</a:t>
            </a:r>
            <a:r>
              <a:rPr lang="fr-FR" sz="1200" b="1" i="1" dirty="0">
                <a:solidFill>
                  <a:schemeClr val="tx2"/>
                </a:solidFill>
                <a:latin typeface="Avenir Next" panose="020B0503020202020204" pitchFamily="34" charset="0"/>
              </a:rPr>
              <a:t> </a:t>
            </a:r>
            <a:r>
              <a:rPr lang="fr-FR" sz="1200" b="1" i="1" dirty="0" err="1">
                <a:solidFill>
                  <a:schemeClr val="tx2"/>
                </a:solidFill>
                <a:latin typeface="Avenir Next" panose="020B0503020202020204" pitchFamily="34" charset="0"/>
              </a:rPr>
              <a:t>blood</a:t>
            </a:r>
            <a:r>
              <a:rPr lang="fr-FR" sz="1200" b="1" i="1" dirty="0">
                <a:solidFill>
                  <a:schemeClr val="tx2"/>
                </a:solidFill>
                <a:latin typeface="Avenir Next" panose="020B0503020202020204" pitchFamily="34" charset="0"/>
              </a:rPr>
              <a:t> circulation</a:t>
            </a:r>
          </a:p>
          <a:p>
            <a:pPr algn="ctr"/>
            <a:endParaRPr lang="en-US" sz="1200" i="1" dirty="0">
              <a:solidFill>
                <a:schemeClr val="accent1">
                  <a:lumMod val="75000"/>
                </a:schemeClr>
              </a:solidFill>
              <a:latin typeface="Avenir Next" panose="020B0503020202020204" pitchFamily="34" charset="0"/>
            </a:endParaRPr>
          </a:p>
        </p:txBody>
      </p:sp>
      <p:pic>
        <p:nvPicPr>
          <p:cNvPr id="5" name="圖片 4" descr="一張含有 蔬菜 的圖片&#10;&#10;自動產生的描述">
            <a:extLst>
              <a:ext uri="{FF2B5EF4-FFF2-40B4-BE49-F238E27FC236}">
                <a16:creationId xmlns:a16="http://schemas.microsoft.com/office/drawing/2014/main" id="{B22962C5-8BAC-534C-851F-7760C466601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7237" y="1045455"/>
            <a:ext cx="1841148" cy="1222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矩形 43">
            <a:extLst>
              <a:ext uri="{FF2B5EF4-FFF2-40B4-BE49-F238E27FC236}">
                <a16:creationId xmlns:a16="http://schemas.microsoft.com/office/drawing/2014/main" id="{F82F7CFA-FD74-0D41-B463-8B3AC9027279}"/>
              </a:ext>
            </a:extLst>
          </p:cNvPr>
          <p:cNvSpPr/>
          <p:nvPr/>
        </p:nvSpPr>
        <p:spPr>
          <a:xfrm>
            <a:off x="10001180" y="-595032"/>
            <a:ext cx="685800" cy="685800"/>
          </a:xfrm>
          <a:prstGeom prst="rect">
            <a:avLst/>
          </a:prstGeom>
          <a:blipFill dpi="0" rotWithShape="1">
            <a:blip r:embed="rId6">
              <a:alphaModFix amt="4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HK" altLang="en-US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8EFA516-427D-E84F-A17B-346DC92BE4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23" name="TextBox 1">
            <a:extLst>
              <a:ext uri="{FF2B5EF4-FFF2-40B4-BE49-F238E27FC236}">
                <a16:creationId xmlns:a16="http://schemas.microsoft.com/office/drawing/2014/main" id="{301D1D36-99AD-5A4A-A553-83096B78135A}"/>
              </a:ext>
            </a:extLst>
          </p:cNvPr>
          <p:cNvSpPr txBox="1"/>
          <p:nvPr/>
        </p:nvSpPr>
        <p:spPr>
          <a:xfrm>
            <a:off x="-88044" y="291100"/>
            <a:ext cx="524983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ORGANIC RAW MATERIALS</a:t>
            </a:r>
          </a:p>
        </p:txBody>
      </p:sp>
      <p:grpSp>
        <p:nvGrpSpPr>
          <p:cNvPr id="25" name="组合 21">
            <a:extLst>
              <a:ext uri="{FF2B5EF4-FFF2-40B4-BE49-F238E27FC236}">
                <a16:creationId xmlns:a16="http://schemas.microsoft.com/office/drawing/2014/main" id="{A8468586-D345-814B-B605-798D2496D24D}"/>
              </a:ext>
            </a:extLst>
          </p:cNvPr>
          <p:cNvGrpSpPr/>
          <p:nvPr/>
        </p:nvGrpSpPr>
        <p:grpSpPr>
          <a:xfrm>
            <a:off x="5565684" y="1835257"/>
            <a:ext cx="3074444" cy="2239593"/>
            <a:chOff x="0" y="0"/>
            <a:chExt cx="6555407" cy="413252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立方体 22">
              <a:extLst>
                <a:ext uri="{FF2B5EF4-FFF2-40B4-BE49-F238E27FC236}">
                  <a16:creationId xmlns:a16="http://schemas.microsoft.com/office/drawing/2014/main" id="{E712A81C-0A77-DE42-AC48-BA7C499941ED}"/>
                </a:ext>
              </a:extLst>
            </p:cNvPr>
            <p:cNvSpPr/>
            <p:nvPr/>
          </p:nvSpPr>
          <p:spPr>
            <a:xfrm>
              <a:off x="0" y="0"/>
              <a:ext cx="6555407" cy="4132521"/>
            </a:xfrm>
            <a:prstGeom prst="cube">
              <a:avLst>
                <a:gd name="adj" fmla="val 12222"/>
              </a:avLst>
            </a:prstGeom>
            <a:solidFill>
              <a:schemeClr val="accent1">
                <a:lumMod val="5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825"/>
            </a:p>
          </p:txBody>
        </p:sp>
        <p:pic>
          <p:nvPicPr>
            <p:cNvPr id="27" name="图片 23">
              <a:extLst>
                <a:ext uri="{FF2B5EF4-FFF2-40B4-BE49-F238E27FC236}">
                  <a16:creationId xmlns:a16="http://schemas.microsoft.com/office/drawing/2014/main" id="{10C4C468-EB38-A84E-B335-3B4414315A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6365" y="515681"/>
              <a:ext cx="6013729" cy="3590534"/>
            </a:xfrm>
            <a:prstGeom prst="rect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1B2D1637-5E08-6F44-A18B-B5A9DCB3536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FBB0BCD-0E12-B742-B533-6E7F611EC738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5640681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12" grpId="0"/>
      <p:bldP spid="113" grpId="0"/>
      <p:bldP spid="1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79E3099A-85A4-7161-F045-4985EE26D5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31913"/>
            <a:ext cx="9143999" cy="51435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8143A2C-9623-DB42-A46A-6DA6FAF00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203" y="942240"/>
            <a:ext cx="4404457" cy="442221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2789B9F-8828-184F-BCA3-08EEE392D1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0684"/>
            <a:ext cx="9144000" cy="1038515"/>
          </a:xfrm>
          <a:prstGeom prst="rect">
            <a:avLst/>
          </a:prstGeom>
        </p:spPr>
      </p:pic>
      <p:sp>
        <p:nvSpPr>
          <p:cNvPr id="37" name="TextBox 1">
            <a:extLst>
              <a:ext uri="{FF2B5EF4-FFF2-40B4-BE49-F238E27FC236}">
                <a16:creationId xmlns:a16="http://schemas.microsoft.com/office/drawing/2014/main" id="{BB3DCBB2-3A84-30D1-450C-0129644271B0}"/>
              </a:ext>
            </a:extLst>
          </p:cNvPr>
          <p:cNvSpPr txBox="1"/>
          <p:nvPr/>
        </p:nvSpPr>
        <p:spPr>
          <a:xfrm>
            <a:off x="186383" y="59656"/>
            <a:ext cx="551636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THE CASH FLOW QUADRANT</a:t>
            </a:r>
          </a:p>
        </p:txBody>
      </p:sp>
      <p:sp>
        <p:nvSpPr>
          <p:cNvPr id="38" name="TextBox 17">
            <a:extLst>
              <a:ext uri="{FF2B5EF4-FFF2-40B4-BE49-F238E27FC236}">
                <a16:creationId xmlns:a16="http://schemas.microsoft.com/office/drawing/2014/main" id="{10865163-2275-97B3-3A05-E61527F7E904}"/>
              </a:ext>
            </a:extLst>
          </p:cNvPr>
          <p:cNvSpPr txBox="1"/>
          <p:nvPr/>
        </p:nvSpPr>
        <p:spPr>
          <a:xfrm>
            <a:off x="186383" y="429972"/>
            <a:ext cx="372657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De Robert T. Kiyosaki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CCC3889-BB33-E22D-3858-501891BC7B85}"/>
              </a:ext>
            </a:extLst>
          </p:cNvPr>
          <p:cNvSpPr/>
          <p:nvPr/>
        </p:nvSpPr>
        <p:spPr>
          <a:xfrm>
            <a:off x="6921500" y="2822749"/>
            <a:ext cx="2076450" cy="298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316C9EDD-8A78-BF4E-95B2-2ED00AD7113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727" y="1910415"/>
            <a:ext cx="1212285" cy="83072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FAB90CC7-92CE-084B-A8A2-5744ADC336F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313" y="3334569"/>
            <a:ext cx="1204082" cy="55612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796140D0-5091-5045-BA75-551A09337E9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398" y="3389360"/>
            <a:ext cx="880332" cy="451569"/>
          </a:xfrm>
          <a:prstGeom prst="rect">
            <a:avLst/>
          </a:prstGeom>
          <a:effectLst>
            <a:outerShdw dist="25400" dir="5400000" algn="ctr" rotWithShape="0">
              <a:schemeClr val="tx2">
                <a:lumMod val="75000"/>
                <a:alpha val="71000"/>
              </a:schemeClr>
            </a:outerShdw>
          </a:effectLst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0CE65B73-7F40-0240-BC17-C582A97703C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1987" y="2244533"/>
            <a:ext cx="880332" cy="451569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BEE651FB-1F23-6842-A5B4-5F6E1DF269F5}"/>
              </a:ext>
            </a:extLst>
          </p:cNvPr>
          <p:cNvSpPr txBox="1"/>
          <p:nvPr/>
        </p:nvSpPr>
        <p:spPr>
          <a:xfrm>
            <a:off x="3330352" y="1826071"/>
            <a:ext cx="583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CFFBA61B-419C-E645-912C-6539FCD25995}"/>
              </a:ext>
            </a:extLst>
          </p:cNvPr>
          <p:cNvSpPr txBox="1"/>
          <p:nvPr/>
        </p:nvSpPr>
        <p:spPr>
          <a:xfrm>
            <a:off x="4473650" y="1817445"/>
            <a:ext cx="7031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427173C0-0521-9848-8290-EDD381B2B9F3}"/>
              </a:ext>
            </a:extLst>
          </p:cNvPr>
          <p:cNvSpPr txBox="1"/>
          <p:nvPr/>
        </p:nvSpPr>
        <p:spPr>
          <a:xfrm>
            <a:off x="4614269" y="3344982"/>
            <a:ext cx="583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4C9314C2-8C4B-3A4D-A2CF-45DCEAA6C981}"/>
              </a:ext>
            </a:extLst>
          </p:cNvPr>
          <p:cNvSpPr txBox="1"/>
          <p:nvPr/>
        </p:nvSpPr>
        <p:spPr>
          <a:xfrm>
            <a:off x="3330352" y="3343387"/>
            <a:ext cx="583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526E6142-D749-3046-AB05-9AAD176FE3D2}"/>
              </a:ext>
            </a:extLst>
          </p:cNvPr>
          <p:cNvSpPr txBox="1"/>
          <p:nvPr/>
        </p:nvSpPr>
        <p:spPr>
          <a:xfrm>
            <a:off x="1022931" y="3767755"/>
            <a:ext cx="1641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tx2">
                    <a:lumMod val="75000"/>
                  </a:schemeClr>
                </a:solidFill>
                <a:latin typeface="Avenir Medium" panose="02000503020000020003" pitchFamily="2" charset="0"/>
                <a:cs typeface="29LT Bukra Bold Italic" pitchFamily="34" charset="-78"/>
              </a:rPr>
              <a:t>Self-</a:t>
            </a:r>
            <a:r>
              <a:rPr lang="fr-FR" sz="1200" dirty="0" err="1">
                <a:solidFill>
                  <a:schemeClr val="tx2">
                    <a:lumMod val="75000"/>
                  </a:schemeClr>
                </a:solidFill>
                <a:latin typeface="Avenir Medium" panose="02000503020000020003" pitchFamily="2" charset="0"/>
                <a:cs typeface="29LT Bukra Bold Italic" pitchFamily="34" charset="-78"/>
              </a:rPr>
              <a:t>employed</a:t>
            </a:r>
            <a:endParaRPr lang="fr-FR" sz="1200" dirty="0">
              <a:solidFill>
                <a:schemeClr val="tx2">
                  <a:lumMod val="75000"/>
                </a:schemeClr>
              </a:solidFill>
              <a:latin typeface="Avenir Medium" panose="02000503020000020003" pitchFamily="2" charset="0"/>
              <a:cs typeface="29LT Bukra Bold Italic" pitchFamily="34" charset="-78"/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BA177563-26A9-0A41-874F-BC1A517DE66A}"/>
              </a:ext>
            </a:extLst>
          </p:cNvPr>
          <p:cNvSpPr txBox="1"/>
          <p:nvPr/>
        </p:nvSpPr>
        <p:spPr>
          <a:xfrm>
            <a:off x="6400509" y="3687432"/>
            <a:ext cx="1281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solidFill>
                  <a:schemeClr val="tx2">
                    <a:lumMod val="75000"/>
                  </a:schemeClr>
                </a:solidFill>
                <a:latin typeface="Avenir Medium" panose="02000503020000020003" pitchFamily="2" charset="0"/>
                <a:cs typeface="29LT Bukra Bold Italic" pitchFamily="34" charset="-78"/>
              </a:rPr>
              <a:t>Investors</a:t>
            </a:r>
            <a:endParaRPr lang="fr-FR" sz="1200" dirty="0">
              <a:solidFill>
                <a:schemeClr val="tx2">
                  <a:lumMod val="75000"/>
                </a:schemeClr>
              </a:solidFill>
              <a:latin typeface="Avenir Medium" panose="02000503020000020003" pitchFamily="2" charset="0"/>
              <a:cs typeface="29LT Bukra Bold Italic" pitchFamily="34" charset="-78"/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7735A66-C19C-4448-BB49-49F6380DD8CB}"/>
              </a:ext>
            </a:extLst>
          </p:cNvPr>
          <p:cNvSpPr txBox="1"/>
          <p:nvPr/>
        </p:nvSpPr>
        <p:spPr>
          <a:xfrm>
            <a:off x="5946061" y="2508277"/>
            <a:ext cx="20764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rgbClr val="156FC5"/>
                </a:solidFill>
                <a:latin typeface="Avenir Medium" panose="02000503020000020003" pitchFamily="2" charset="0"/>
                <a:cs typeface="29LT Bukra Bold Italic" pitchFamily="34" charset="-78"/>
              </a:rPr>
              <a:t>Business </a:t>
            </a:r>
            <a:r>
              <a:rPr lang="fr-FR" sz="1200" dirty="0" err="1">
                <a:solidFill>
                  <a:srgbClr val="156FC5"/>
                </a:solidFill>
                <a:latin typeface="Avenir Medium" panose="02000503020000020003" pitchFamily="2" charset="0"/>
                <a:cs typeface="29LT Bukra Bold Italic" pitchFamily="34" charset="-78"/>
              </a:rPr>
              <a:t>owners</a:t>
            </a:r>
            <a:endParaRPr lang="fr-FR" sz="1200" dirty="0">
              <a:solidFill>
                <a:srgbClr val="156FC5"/>
              </a:solidFill>
              <a:latin typeface="Avenir Medium" panose="02000503020000020003" pitchFamily="2" charset="0"/>
              <a:cs typeface="29LT Bukra Bold Italic" pitchFamily="34" charset="-78"/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2E84CE12-6125-DD49-9B06-5A0CAC685E17}"/>
              </a:ext>
            </a:extLst>
          </p:cNvPr>
          <p:cNvSpPr txBox="1"/>
          <p:nvPr/>
        </p:nvSpPr>
        <p:spPr>
          <a:xfrm>
            <a:off x="1247202" y="2603663"/>
            <a:ext cx="1192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 err="1">
                <a:solidFill>
                  <a:srgbClr val="0B3F6F"/>
                </a:solidFill>
                <a:latin typeface="Avenir Medium" panose="02000503020000020003" pitchFamily="2" charset="0"/>
                <a:cs typeface="29LT Bukra Bold Italic" pitchFamily="34" charset="-78"/>
              </a:rPr>
              <a:t>Employees</a:t>
            </a:r>
            <a:endParaRPr lang="fr-FR" sz="1200" dirty="0">
              <a:solidFill>
                <a:srgbClr val="0B3F6F"/>
              </a:solidFill>
              <a:latin typeface="Avenir Medium" panose="02000503020000020003" pitchFamily="2" charset="0"/>
              <a:cs typeface="29LT Bukra Bold Italic" pitchFamily="34" charset="-78"/>
            </a:endParaRPr>
          </a:p>
        </p:txBody>
      </p:sp>
      <p:sp>
        <p:nvSpPr>
          <p:cNvPr id="51" name="TextBox 3">
            <a:extLst>
              <a:ext uri="{FF2B5EF4-FFF2-40B4-BE49-F238E27FC236}">
                <a16:creationId xmlns:a16="http://schemas.microsoft.com/office/drawing/2014/main" id="{A1973BD6-C1DD-C042-9408-128E5C1A1FD0}"/>
              </a:ext>
            </a:extLst>
          </p:cNvPr>
          <p:cNvSpPr txBox="1"/>
          <p:nvPr/>
        </p:nvSpPr>
        <p:spPr>
          <a:xfrm>
            <a:off x="-884022" y="977548"/>
            <a:ext cx="3382732" cy="123110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AI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ACTIVE INCOME</a:t>
            </a:r>
          </a:p>
        </p:txBody>
      </p:sp>
      <p:sp>
        <p:nvSpPr>
          <p:cNvPr id="55" name="TextBox 3">
            <a:extLst>
              <a:ext uri="{FF2B5EF4-FFF2-40B4-BE49-F238E27FC236}">
                <a16:creationId xmlns:a16="http://schemas.microsoft.com/office/drawing/2014/main" id="{24FFD8E2-D4AF-B341-A14E-2B11C0689D0B}"/>
              </a:ext>
            </a:extLst>
          </p:cNvPr>
          <p:cNvSpPr txBox="1"/>
          <p:nvPr/>
        </p:nvSpPr>
        <p:spPr>
          <a:xfrm>
            <a:off x="6531693" y="942240"/>
            <a:ext cx="3382732" cy="123110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dirty="0">
                <a:ln w="11430"/>
                <a:solidFill>
                  <a:srgbClr val="3490E5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PI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ln w="11430"/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PASSIVE INCOME</a:t>
            </a:r>
          </a:p>
        </p:txBody>
      </p:sp>
      <p:pic>
        <p:nvPicPr>
          <p:cNvPr id="24" name="Image 15">
            <a:extLst>
              <a:ext uri="{FF2B5EF4-FFF2-40B4-BE49-F238E27FC236}">
                <a16:creationId xmlns:a16="http://schemas.microsoft.com/office/drawing/2014/main" id="{DEFEB333-3DC0-4C4D-8C3E-08A67CAD0492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5" name="ZoneTexte 16">
            <a:extLst>
              <a:ext uri="{FF2B5EF4-FFF2-40B4-BE49-F238E27FC236}">
                <a16:creationId xmlns:a16="http://schemas.microsoft.com/office/drawing/2014/main" id="{73D9238A-F148-2040-8DE7-E94DA5BFC12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41810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/>
      <p:bldP spid="43" grpId="0"/>
      <p:bldP spid="44" grpId="0"/>
      <p:bldP spid="45" grpId="0"/>
      <p:bldP spid="46" grpId="0"/>
      <p:bldP spid="47" grpId="0"/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B4464CD-CB8C-FB46-9950-0A58174742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928" y="3002430"/>
            <a:ext cx="2664790" cy="2664790"/>
          </a:xfrm>
          <a:prstGeom prst="rect">
            <a:avLst/>
          </a:prstGeom>
        </p:spPr>
      </p:pic>
      <p:sp>
        <p:nvSpPr>
          <p:cNvPr id="16" name="文本框 85">
            <a:extLst>
              <a:ext uri="{FF2B5EF4-FFF2-40B4-BE49-F238E27FC236}">
                <a16:creationId xmlns:a16="http://schemas.microsoft.com/office/drawing/2014/main" id="{90CCCFB3-9DA9-4C07-8A53-9D288454FDE2}"/>
              </a:ext>
            </a:extLst>
          </p:cNvPr>
          <p:cNvSpPr txBox="1"/>
          <p:nvPr/>
        </p:nvSpPr>
        <p:spPr>
          <a:xfrm>
            <a:off x="1217787" y="1163279"/>
            <a:ext cx="300369" cy="24937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i="1" dirty="0">
                <a:solidFill>
                  <a:srgbClr val="E1C051"/>
                </a:solidFill>
              </a:rPr>
              <a:t> </a:t>
            </a:r>
            <a:endParaRPr lang="en-US" altLang="zh-CN" sz="788" i="1" dirty="0">
              <a:solidFill>
                <a:srgbClr val="E1C051"/>
              </a:solidFill>
            </a:endParaRPr>
          </a:p>
        </p:txBody>
      </p:sp>
      <p:sp>
        <p:nvSpPr>
          <p:cNvPr id="32" name="文本框 85">
            <a:extLst>
              <a:ext uri="{FF2B5EF4-FFF2-40B4-BE49-F238E27FC236}">
                <a16:creationId xmlns:a16="http://schemas.microsoft.com/office/drawing/2014/main" id="{411E4298-48A3-4DCE-AB17-E66518B8C804}"/>
              </a:ext>
            </a:extLst>
          </p:cNvPr>
          <p:cNvSpPr txBox="1"/>
          <p:nvPr/>
        </p:nvSpPr>
        <p:spPr>
          <a:xfrm>
            <a:off x="1197473" y="1212413"/>
            <a:ext cx="300369" cy="24937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i="1" dirty="0">
                <a:solidFill>
                  <a:srgbClr val="E1C051"/>
                </a:solidFill>
              </a:rPr>
              <a:t> </a:t>
            </a:r>
            <a:endParaRPr lang="en-US" altLang="zh-CN" sz="788" i="1" dirty="0">
              <a:solidFill>
                <a:srgbClr val="E1C051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02AA7FF-743E-4014-8AD3-501D2220F98A}"/>
              </a:ext>
            </a:extLst>
          </p:cNvPr>
          <p:cNvSpPr txBox="1"/>
          <p:nvPr/>
        </p:nvSpPr>
        <p:spPr>
          <a:xfrm>
            <a:off x="1022953" y="1437542"/>
            <a:ext cx="6903260" cy="29700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altLang="zh-CN" sz="16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ORGANIC FOOD COMPLEMENT</a:t>
            </a:r>
          </a:p>
          <a:p>
            <a:endParaRPr lang="en-US" altLang="zh-CN" sz="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altLang="zh-CN" sz="1400" b="1" dirty="0">
              <a:solidFill>
                <a:srgbClr val="15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zh-CN" sz="16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HORMONAL BALANCE AND REGULATES BLOOD SUGAR LEVEL</a:t>
            </a:r>
          </a:p>
          <a:p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fr-FR" altLang="zh-CN" sz="7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zh-CN" sz="16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BOOSTS EFFECTIVE TESTOSTERONE SECRETION</a:t>
            </a:r>
          </a:p>
          <a:p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altLang="zh-CN" sz="900" b="1" dirty="0">
              <a:solidFill>
                <a:srgbClr val="15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zh-CN" sz="16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SEXUAL AND CARDIOVASCULAR STRENGTH</a:t>
            </a:r>
          </a:p>
          <a:p>
            <a:endParaRPr lang="fr-FR" altLang="zh-CN" sz="1600" b="1" dirty="0">
              <a:solidFill>
                <a:srgbClr val="15376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r-FR" altLang="zh-CN" sz="16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ANTI-OXYDANT AND ANTI-AGING</a:t>
            </a:r>
          </a:p>
          <a:p>
            <a:r>
              <a:rPr lang="fr-FR" altLang="zh-CN" sz="12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altLang="zh-CN" sz="1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文本框 85">
            <a:extLst>
              <a:ext uri="{FF2B5EF4-FFF2-40B4-BE49-F238E27FC236}">
                <a16:creationId xmlns:a16="http://schemas.microsoft.com/office/drawing/2014/main" id="{1F84DCF8-2321-4630-9453-7405787A3AEA}"/>
              </a:ext>
            </a:extLst>
          </p:cNvPr>
          <p:cNvSpPr txBox="1"/>
          <p:nvPr/>
        </p:nvSpPr>
        <p:spPr>
          <a:xfrm>
            <a:off x="1217787" y="1163279"/>
            <a:ext cx="300369" cy="24937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i="1" dirty="0">
                <a:solidFill>
                  <a:srgbClr val="E1C051"/>
                </a:solidFill>
              </a:rPr>
              <a:t> </a:t>
            </a:r>
            <a:endParaRPr lang="en-US" altLang="zh-CN" sz="788" i="1" dirty="0">
              <a:solidFill>
                <a:srgbClr val="E1C051"/>
              </a:solidFill>
            </a:endParaRPr>
          </a:p>
        </p:txBody>
      </p:sp>
      <p:sp>
        <p:nvSpPr>
          <p:cNvPr id="40" name="文本框 85">
            <a:extLst>
              <a:ext uri="{FF2B5EF4-FFF2-40B4-BE49-F238E27FC236}">
                <a16:creationId xmlns:a16="http://schemas.microsoft.com/office/drawing/2014/main" id="{1C79E5C7-BEB5-405F-9099-3B8F065F2FEB}"/>
              </a:ext>
            </a:extLst>
          </p:cNvPr>
          <p:cNvSpPr txBox="1"/>
          <p:nvPr/>
        </p:nvSpPr>
        <p:spPr>
          <a:xfrm>
            <a:off x="1197473" y="1212413"/>
            <a:ext cx="300369" cy="24937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800" b="1" i="1" dirty="0">
                <a:solidFill>
                  <a:srgbClr val="E1C051"/>
                </a:solidFill>
              </a:rPr>
              <a:t> </a:t>
            </a:r>
            <a:endParaRPr lang="en-US" altLang="zh-CN" sz="788" i="1" dirty="0">
              <a:solidFill>
                <a:srgbClr val="E1C051"/>
              </a:solidFill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34A28660-10DF-EB45-A946-FE10B22FA8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2" name="Freeform 39">
            <a:extLst>
              <a:ext uri="{FF2B5EF4-FFF2-40B4-BE49-F238E27FC236}">
                <a16:creationId xmlns:a16="http://schemas.microsoft.com/office/drawing/2014/main" id="{86426B60-0A7D-F447-BCA6-F841F6342229}"/>
              </a:ext>
            </a:extLst>
          </p:cNvPr>
          <p:cNvSpPr/>
          <p:nvPr/>
        </p:nvSpPr>
        <p:spPr>
          <a:xfrm rot="14400000" flipH="1" flipV="1">
            <a:off x="719372" y="1517491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3" name="Freeform 42">
            <a:extLst>
              <a:ext uri="{FF2B5EF4-FFF2-40B4-BE49-F238E27FC236}">
                <a16:creationId xmlns:a16="http://schemas.microsoft.com/office/drawing/2014/main" id="{6F7B2750-5C20-BB48-AF4D-EFB01011944E}"/>
              </a:ext>
            </a:extLst>
          </p:cNvPr>
          <p:cNvSpPr/>
          <p:nvPr/>
        </p:nvSpPr>
        <p:spPr>
          <a:xfrm rot="14400000" flipH="1" flipV="1">
            <a:off x="727678" y="2562201"/>
            <a:ext cx="196415" cy="216057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4" name="Freeform 43">
            <a:extLst>
              <a:ext uri="{FF2B5EF4-FFF2-40B4-BE49-F238E27FC236}">
                <a16:creationId xmlns:a16="http://schemas.microsoft.com/office/drawing/2014/main" id="{10AD85E1-8711-854F-BEB1-38F73D249C30}"/>
              </a:ext>
            </a:extLst>
          </p:cNvPr>
          <p:cNvSpPr/>
          <p:nvPr/>
        </p:nvSpPr>
        <p:spPr>
          <a:xfrm rot="14400000" flipH="1" flipV="1">
            <a:off x="711637" y="3133715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5" name="Freeform 41">
            <a:extLst>
              <a:ext uri="{FF2B5EF4-FFF2-40B4-BE49-F238E27FC236}">
                <a16:creationId xmlns:a16="http://schemas.microsoft.com/office/drawing/2014/main" id="{1120F9E7-E62F-9843-A954-84ED9AAE5C22}"/>
              </a:ext>
            </a:extLst>
          </p:cNvPr>
          <p:cNvSpPr/>
          <p:nvPr/>
        </p:nvSpPr>
        <p:spPr>
          <a:xfrm rot="14400000" flipH="1" flipV="1">
            <a:off x="727677" y="2042413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7" name="Freeform 43">
            <a:extLst>
              <a:ext uri="{FF2B5EF4-FFF2-40B4-BE49-F238E27FC236}">
                <a16:creationId xmlns:a16="http://schemas.microsoft.com/office/drawing/2014/main" id="{6614C3A7-20EB-E64E-8CC7-4F6DD61A6AFB}"/>
              </a:ext>
            </a:extLst>
          </p:cNvPr>
          <p:cNvSpPr/>
          <p:nvPr/>
        </p:nvSpPr>
        <p:spPr>
          <a:xfrm rot="14400000" flipH="1" flipV="1">
            <a:off x="719657" y="3615549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5F5176CA-07E0-361C-5550-423A6BB0CD96}"/>
              </a:ext>
            </a:extLst>
          </p:cNvPr>
          <p:cNvSpPr txBox="1"/>
          <p:nvPr/>
        </p:nvSpPr>
        <p:spPr>
          <a:xfrm>
            <a:off x="-12159" y="158159"/>
            <a:ext cx="5554706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ALPHAVMAX</a:t>
            </a:r>
            <a:r>
              <a:rPr lang="en-US" sz="20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: </a:t>
            </a:r>
            <a:r>
              <a:rPr lang="en-US" sz="2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HEALTH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BENEFIT</a:t>
            </a:r>
          </a:p>
        </p:txBody>
      </p:sp>
      <p:pic>
        <p:nvPicPr>
          <p:cNvPr id="18" name="Image 15">
            <a:extLst>
              <a:ext uri="{FF2B5EF4-FFF2-40B4-BE49-F238E27FC236}">
                <a16:creationId xmlns:a16="http://schemas.microsoft.com/office/drawing/2014/main" id="{3B73FDA9-CB5D-2649-AADD-7D0F038F43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9" name="ZoneTexte 16">
            <a:extLst>
              <a:ext uri="{FF2B5EF4-FFF2-40B4-BE49-F238E27FC236}">
                <a16:creationId xmlns:a16="http://schemas.microsoft.com/office/drawing/2014/main" id="{EDF3FB6E-34CC-EF47-8E0B-078EC2E63A3D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18900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3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2B18826-1FAA-C443-A543-003836E99F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10" y="739438"/>
            <a:ext cx="9121687" cy="4915576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0D11E416-7500-624C-BD07-6718731838E1}"/>
              </a:ext>
            </a:extLst>
          </p:cNvPr>
          <p:cNvSpPr txBox="1"/>
          <p:nvPr/>
        </p:nvSpPr>
        <p:spPr>
          <a:xfrm>
            <a:off x="5429401" y="452108"/>
            <a:ext cx="3477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venir Next" panose="020B0503020202020204" pitchFamily="34" charset="0"/>
              </a:rPr>
              <a:t>Mode </a:t>
            </a:r>
            <a:r>
              <a:rPr lang="en-US" sz="3600" b="1" dirty="0" err="1">
                <a:solidFill>
                  <a:schemeClr val="bg1"/>
                </a:solidFill>
                <a:latin typeface="Avenir Next" panose="020B0503020202020204" pitchFamily="34" charset="0"/>
              </a:rPr>
              <a:t>d’usage</a:t>
            </a:r>
            <a:endParaRPr lang="en-US" sz="3600" b="1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endParaRPr lang="en-US" sz="3600" b="1" dirty="0">
              <a:solidFill>
                <a:schemeClr val="bg1"/>
              </a:solidFill>
              <a:latin typeface="Avenir Next" panose="020B0503020202020204" pitchFamily="34" charset="0"/>
            </a:endParaRPr>
          </a:p>
        </p:txBody>
      </p:sp>
      <p:sp>
        <p:nvSpPr>
          <p:cNvPr id="8" name="矩形 29">
            <a:extLst>
              <a:ext uri="{FF2B5EF4-FFF2-40B4-BE49-F238E27FC236}">
                <a16:creationId xmlns:a16="http://schemas.microsoft.com/office/drawing/2014/main" id="{1E78ADA6-C4AD-3943-BD4F-506790131D30}"/>
              </a:ext>
            </a:extLst>
          </p:cNvPr>
          <p:cNvSpPr/>
          <p:nvPr/>
        </p:nvSpPr>
        <p:spPr>
          <a:xfrm>
            <a:off x="6675412" y="1052273"/>
            <a:ext cx="969241" cy="82167"/>
          </a:xfrm>
          <a:prstGeom prst="rect">
            <a:avLst/>
          </a:prstGeom>
          <a:gradFill flip="none" rotWithShape="1">
            <a:gsLst>
              <a:gs pos="0">
                <a:srgbClr val="CC9B00">
                  <a:shade val="30000"/>
                  <a:satMod val="115000"/>
                </a:srgbClr>
              </a:gs>
              <a:gs pos="50000">
                <a:srgbClr val="CC9B00">
                  <a:shade val="67500"/>
                  <a:satMod val="115000"/>
                </a:srgbClr>
              </a:gs>
              <a:gs pos="100000">
                <a:srgbClr val="CC9B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26">
            <a:extLst>
              <a:ext uri="{FF2B5EF4-FFF2-40B4-BE49-F238E27FC236}">
                <a16:creationId xmlns:a16="http://schemas.microsoft.com/office/drawing/2014/main" id="{7BD3D92A-FE27-E244-B138-441EE839FF9B}"/>
              </a:ext>
            </a:extLst>
          </p:cNvPr>
          <p:cNvSpPr/>
          <p:nvPr/>
        </p:nvSpPr>
        <p:spPr>
          <a:xfrm>
            <a:off x="4876800" y="2345992"/>
            <a:ext cx="3926553" cy="9167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6088">
              <a:buFont typeface="Arial" charset="0"/>
              <a:buNone/>
            </a:pPr>
            <a:r>
              <a:rPr lang="fr-FR" altLang="zh-CN" sz="1200" b="1" dirty="0">
                <a:solidFill>
                  <a:srgbClr val="153768"/>
                </a:solidFill>
                <a:latin typeface="Avenir Next" panose="020B0503020202020204"/>
              </a:rPr>
              <a:t>1</a:t>
            </a:r>
            <a:r>
              <a:rPr lang="fr-FR" altLang="zh-CN" sz="1200" b="1" baseline="30000" dirty="0">
                <a:solidFill>
                  <a:srgbClr val="153768"/>
                </a:solidFill>
                <a:latin typeface="Avenir Next" panose="020B0503020202020204"/>
              </a:rPr>
              <a:t>st</a:t>
            </a:r>
            <a:r>
              <a:rPr lang="fr-FR" altLang="zh-CN" sz="1200" b="1" dirty="0">
                <a:solidFill>
                  <a:srgbClr val="153768"/>
                </a:solidFill>
                <a:latin typeface="Avenir Next" panose="020B0503020202020204"/>
              </a:rPr>
              <a:t>   BOX : 1 SACHET/DAY</a:t>
            </a:r>
            <a:endParaRPr lang="fr-FR" altLang="zh-CN" sz="12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88">
              <a:buFont typeface="Arial" charset="0"/>
              <a:buNone/>
            </a:pPr>
            <a:r>
              <a:rPr lang="fr-FR" altLang="zh-CN" sz="1200" b="1" dirty="0">
                <a:solidFill>
                  <a:srgbClr val="153768"/>
                </a:solidFill>
                <a:latin typeface="Avenir Next" panose="020B0503020202020204"/>
              </a:rPr>
              <a:t>2</a:t>
            </a:r>
            <a:r>
              <a:rPr lang="fr-FR" altLang="zh-CN" sz="1200" b="1" baseline="30000" dirty="0">
                <a:solidFill>
                  <a:srgbClr val="153768"/>
                </a:solidFill>
                <a:latin typeface="Avenir Next" panose="020B0503020202020204"/>
              </a:rPr>
              <a:t>nd</a:t>
            </a:r>
            <a:r>
              <a:rPr lang="fr-FR" altLang="zh-CN" sz="1200" b="1" dirty="0">
                <a:solidFill>
                  <a:srgbClr val="153768"/>
                </a:solidFill>
                <a:latin typeface="Avenir Next" panose="020B0503020202020204"/>
              </a:rPr>
              <a:t> BOX : 1 SACHET/ 2DAYS</a:t>
            </a:r>
            <a:endParaRPr lang="fr-FR" altLang="zh-CN" sz="11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46088">
              <a:buFont typeface="Arial" charset="0"/>
              <a:buNone/>
            </a:pPr>
            <a:r>
              <a:rPr lang="fr-FR" altLang="zh-CN" sz="1200" b="1" dirty="0">
                <a:solidFill>
                  <a:srgbClr val="153768"/>
                </a:solidFill>
                <a:latin typeface="Avenir Next" panose="020B0503020202020204"/>
              </a:rPr>
              <a:t>3</a:t>
            </a:r>
            <a:r>
              <a:rPr lang="fr-FR" altLang="zh-CN" sz="1200" b="1" baseline="30000" dirty="0">
                <a:solidFill>
                  <a:srgbClr val="153768"/>
                </a:solidFill>
                <a:latin typeface="Avenir Next" panose="020B0503020202020204"/>
              </a:rPr>
              <a:t>rd</a:t>
            </a:r>
            <a:r>
              <a:rPr lang="fr-FR" altLang="zh-CN" sz="1200" b="1" dirty="0">
                <a:solidFill>
                  <a:srgbClr val="153768"/>
                </a:solidFill>
                <a:latin typeface="Avenir Next" panose="020B0503020202020204"/>
              </a:rPr>
              <a:t> BOX : 1 SACHET/3DAYS</a:t>
            </a:r>
            <a:endParaRPr lang="fr-FR" altLang="zh-CN" sz="1200" b="1" dirty="0">
              <a:solidFill>
                <a:srgbClr val="FF0000"/>
              </a:solidFill>
              <a:latin typeface="Avenir Next" panose="020B0503020202020204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1C28D5BF-1B68-544F-A9FF-4EA48D80A3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74" y="-60752"/>
            <a:ext cx="9144000" cy="103851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DFC6BEB-BB08-CD4B-B718-5CA6B874E9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6468" y="3760028"/>
            <a:ext cx="1817837" cy="1817837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DE3EAC5B-4E23-AA4F-8FB4-977DF92368C4}"/>
              </a:ext>
            </a:extLst>
          </p:cNvPr>
          <p:cNvSpPr txBox="1"/>
          <p:nvPr/>
        </p:nvSpPr>
        <p:spPr>
          <a:xfrm>
            <a:off x="237479" y="234170"/>
            <a:ext cx="524983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ALPHAVMAX: HOW TO USE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ln w="11430"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               </a:t>
            </a:r>
            <a:endParaRPr lang="en-US" sz="2000" i="1" dirty="0">
              <a:ln w="9525">
                <a:noFill/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 15">
            <a:extLst>
              <a:ext uri="{FF2B5EF4-FFF2-40B4-BE49-F238E27FC236}">
                <a16:creationId xmlns:a16="http://schemas.microsoft.com/office/drawing/2014/main" id="{7930E35B-AAC7-E446-A336-CDA56FCDDF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5" name="ZoneTexte 16">
            <a:extLst>
              <a:ext uri="{FF2B5EF4-FFF2-40B4-BE49-F238E27FC236}">
                <a16:creationId xmlns:a16="http://schemas.microsoft.com/office/drawing/2014/main" id="{F9D6DA85-D078-6E4D-A20D-DD17AFD6AEAB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043355753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9">
            <a:extLst>
              <a:ext uri="{FF2B5EF4-FFF2-40B4-BE49-F238E27FC236}">
                <a16:creationId xmlns:a16="http://schemas.microsoft.com/office/drawing/2014/main" id="{8D3278CF-DF0F-4337-AA7A-4F76B5D03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2771" y="4428550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 i="1">
              <a:solidFill>
                <a:schemeClr val="bg1"/>
              </a:solidFill>
              <a:latin typeface="Avenir Next" panose="020B0503020202020204"/>
              <a:ea typeface="MS PGothic" panose="020B0600070205080204" pitchFamily="34" charset="-128"/>
            </a:endParaRPr>
          </a:p>
        </p:txBody>
      </p:sp>
      <p:pic>
        <p:nvPicPr>
          <p:cNvPr id="26" name="Picture 1" descr="Drug test Permulab ALPHAVMAX.jpg">
            <a:extLst>
              <a:ext uri="{FF2B5EF4-FFF2-40B4-BE49-F238E27FC236}">
                <a16:creationId xmlns:a16="http://schemas.microsoft.com/office/drawing/2014/main" id="{8D653565-3AE6-4ADA-B5F3-1713FB39D8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7694" y="1763690"/>
            <a:ext cx="1702970" cy="2356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13">
            <a:extLst>
              <a:ext uri="{FF2B5EF4-FFF2-40B4-BE49-F238E27FC236}">
                <a16:creationId xmlns:a16="http://schemas.microsoft.com/office/drawing/2014/main" id="{B9F3BAC1-73C3-4AF2-89D3-FF32C1DB6F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0073" y="4200000"/>
            <a:ext cx="2724609" cy="94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fr-FR" altLang="zh-CN" sz="135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FOR MEDICAL PRESCRIPTION</a:t>
            </a:r>
          </a:p>
          <a:p>
            <a:pPr algn="ctr" eaLnBrk="1" hangingPunct="1">
              <a:buFont typeface="Arial" charset="0"/>
              <a:buNone/>
            </a:pPr>
            <a:endParaRPr lang="en-GB" altLang="zh-CN" sz="1350" dirty="0">
              <a:solidFill>
                <a:srgbClr val="0B3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zh-CN" altLang="en-US" sz="1350" dirty="0">
              <a:solidFill>
                <a:srgbClr val="0B3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 descr="ClipartKey_1081231.png">
            <a:extLst>
              <a:ext uri="{FF2B5EF4-FFF2-40B4-BE49-F238E27FC236}">
                <a16:creationId xmlns:a16="http://schemas.microsoft.com/office/drawing/2014/main" id="{E28B7DE2-5394-7B4C-BEE7-4D00E15C10D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95" y="3456118"/>
            <a:ext cx="1100360" cy="532583"/>
          </a:xfrm>
          <a:prstGeom prst="rect">
            <a:avLst/>
          </a:prstGeom>
        </p:spPr>
      </p:pic>
      <p:pic>
        <p:nvPicPr>
          <p:cNvPr id="32" name="Picture 7" descr="Macintosh HD:Users:ckwsimon:Desktop:NEW PRODUCT FILE:AlphaVmax Cordyceps:AlphaVmax Product Registration Document:Laboratory Report:Permulab:Gluten Test.pdf">
            <a:extLst>
              <a:ext uri="{FF2B5EF4-FFF2-40B4-BE49-F238E27FC236}">
                <a16:creationId xmlns:a16="http://schemas.microsoft.com/office/drawing/2014/main" id="{4EF76BD2-3122-4DC0-A1C9-7505FDF3750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6244" y="1728133"/>
            <a:ext cx="1666730" cy="2356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13">
            <a:extLst>
              <a:ext uri="{FF2B5EF4-FFF2-40B4-BE49-F238E27FC236}">
                <a16:creationId xmlns:a16="http://schemas.microsoft.com/office/drawing/2014/main" id="{DDF2455D-FDE4-4A40-B050-72DAE64B91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0283" y="4203835"/>
            <a:ext cx="1474348" cy="73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altLang="zh-CN" sz="135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GLUTEN FREE</a:t>
            </a:r>
          </a:p>
          <a:p>
            <a:pPr algn="ctr"/>
            <a:endParaRPr lang="en-GB" altLang="zh-CN" sz="1350" dirty="0">
              <a:solidFill>
                <a:srgbClr val="0B3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120000"/>
              </a:lnSpc>
            </a:pPr>
            <a:endParaRPr lang="zh-CN" altLang="en-US" sz="1350" dirty="0">
              <a:solidFill>
                <a:srgbClr val="0B3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29">
            <a:extLst>
              <a:ext uri="{FF2B5EF4-FFF2-40B4-BE49-F238E27FC236}">
                <a16:creationId xmlns:a16="http://schemas.microsoft.com/office/drawing/2014/main" id="{F8AB7C45-7184-4074-B010-35FB0594907A}"/>
              </a:ext>
            </a:extLst>
          </p:cNvPr>
          <p:cNvSpPr/>
          <p:nvPr/>
        </p:nvSpPr>
        <p:spPr>
          <a:xfrm>
            <a:off x="5822878" y="1447879"/>
            <a:ext cx="504634" cy="98167"/>
          </a:xfrm>
          <a:prstGeom prst="rect">
            <a:avLst/>
          </a:prstGeom>
          <a:gradFill flip="none" rotWithShape="1">
            <a:gsLst>
              <a:gs pos="0">
                <a:srgbClr val="CC9B00">
                  <a:shade val="30000"/>
                  <a:satMod val="115000"/>
                </a:srgbClr>
              </a:gs>
              <a:gs pos="50000">
                <a:srgbClr val="CC9B00">
                  <a:shade val="67500"/>
                  <a:satMod val="115000"/>
                </a:srgbClr>
              </a:gs>
              <a:gs pos="100000">
                <a:srgbClr val="CC9B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Picture 1" descr="Macintosh HD:Users:ckwsimon:Desktop:NEW PRODUCT FILE:AlphaVmax Cordyceps:AlphaVmax Product Registration Document:Laboratory Report:SGS:Heavy Metal Test AlphaVmax Grape Seed.png">
            <a:extLst>
              <a:ext uri="{FF2B5EF4-FFF2-40B4-BE49-F238E27FC236}">
                <a16:creationId xmlns:a16="http://schemas.microsoft.com/office/drawing/2014/main" id="{F8DB8BF7-5C96-4BA6-B466-6F95A2153F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96660" y="1728133"/>
            <a:ext cx="1885544" cy="2297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A07E79-6E60-4EBD-9D4B-29C8ED589A2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9409" y="1647605"/>
            <a:ext cx="2043187" cy="2587096"/>
          </a:xfrm>
          <a:prstGeom prst="rect">
            <a:avLst/>
          </a:prstGeom>
        </p:spPr>
      </p:pic>
      <p:pic>
        <p:nvPicPr>
          <p:cNvPr id="14" name="Picture 13" descr="ClipartKey_1081231.png">
            <a:extLst>
              <a:ext uri="{FF2B5EF4-FFF2-40B4-BE49-F238E27FC236}">
                <a16:creationId xmlns:a16="http://schemas.microsoft.com/office/drawing/2014/main" id="{45EAB1B3-E233-4E87-8D01-21B8A17E476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9445" y="3317164"/>
            <a:ext cx="1100360" cy="532583"/>
          </a:xfrm>
          <a:prstGeom prst="rect">
            <a:avLst/>
          </a:prstGeom>
        </p:spPr>
      </p:pic>
      <p:pic>
        <p:nvPicPr>
          <p:cNvPr id="17" name="Picture 16" descr="ClipartKey_1081231.png">
            <a:extLst>
              <a:ext uri="{FF2B5EF4-FFF2-40B4-BE49-F238E27FC236}">
                <a16:creationId xmlns:a16="http://schemas.microsoft.com/office/drawing/2014/main" id="{46AF870B-1A71-4977-8630-13443EB09D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2498" y="3245513"/>
            <a:ext cx="1100360" cy="532583"/>
          </a:xfrm>
          <a:prstGeom prst="rect">
            <a:avLst/>
          </a:prstGeom>
        </p:spPr>
      </p:pic>
      <p:pic>
        <p:nvPicPr>
          <p:cNvPr id="18" name="Picture 17" descr="ClipartKey_1081231.png">
            <a:extLst>
              <a:ext uri="{FF2B5EF4-FFF2-40B4-BE49-F238E27FC236}">
                <a16:creationId xmlns:a16="http://schemas.microsoft.com/office/drawing/2014/main" id="{A4F59F5E-7659-4F22-AD12-E345729403E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001" y="3245513"/>
            <a:ext cx="1100360" cy="5325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8712585-C089-4512-9748-ABB33430D4B5}"/>
              </a:ext>
            </a:extLst>
          </p:cNvPr>
          <p:cNvSpPr txBox="1"/>
          <p:nvPr/>
        </p:nvSpPr>
        <p:spPr>
          <a:xfrm>
            <a:off x="4589997" y="4203835"/>
            <a:ext cx="22988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METALS AND GERM FREE</a:t>
            </a:r>
          </a:p>
          <a:p>
            <a:pPr algn="ctr"/>
            <a:endParaRPr lang="fr-FR" sz="1400" dirty="0">
              <a:solidFill>
                <a:srgbClr val="0B3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0F7F22-534A-4CE1-95FB-5AFCB6A37BA9}"/>
              </a:ext>
            </a:extLst>
          </p:cNvPr>
          <p:cNvSpPr txBox="1"/>
          <p:nvPr/>
        </p:nvSpPr>
        <p:spPr>
          <a:xfrm>
            <a:off x="6967698" y="4200000"/>
            <a:ext cx="18685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rgbClr val="15376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HERBICIDES FREE</a:t>
            </a:r>
          </a:p>
          <a:p>
            <a:pPr algn="ctr"/>
            <a:endParaRPr lang="en-US" sz="1400" dirty="0">
              <a:solidFill>
                <a:srgbClr val="0B3F6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内容占位符 2">
            <a:extLst>
              <a:ext uri="{FF2B5EF4-FFF2-40B4-BE49-F238E27FC236}">
                <a16:creationId xmlns:a16="http://schemas.microsoft.com/office/drawing/2014/main" id="{FEB81B1F-587E-4A96-A974-10A2257795C4}"/>
              </a:ext>
            </a:extLst>
          </p:cNvPr>
          <p:cNvSpPr txBox="1">
            <a:spLocks/>
          </p:cNvSpPr>
          <p:nvPr/>
        </p:nvSpPr>
        <p:spPr bwMode="auto">
          <a:xfrm>
            <a:off x="144951" y="1171978"/>
            <a:ext cx="4860357" cy="29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20000"/>
              </a:spcBef>
              <a:defRPr/>
            </a:pPr>
            <a:r>
              <a:rPr lang="fr-FR" altLang="zh-CN" b="1" i="1" dirty="0">
                <a:ln w="0"/>
                <a:solidFill>
                  <a:srgbClr val="0B3F6F"/>
                </a:solidFill>
                <a:latin typeface="Avenir Next" panose="020B0503020202020204"/>
                <a:ea typeface="Microsoft JhengHei" charset="-120"/>
                <a:cs typeface="Microsoft JhengHei" charset="-120"/>
              </a:rPr>
              <a:t>SAFE V POWER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48FB1F2A-D4DE-EF40-9428-1A8B8432108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74" y="-60752"/>
            <a:ext cx="9144000" cy="1038515"/>
          </a:xfrm>
          <a:prstGeom prst="rect">
            <a:avLst/>
          </a:prstGeom>
        </p:spPr>
      </p:pic>
      <p:sp>
        <p:nvSpPr>
          <p:cNvPr id="29" name="TextBox 1">
            <a:extLst>
              <a:ext uri="{FF2B5EF4-FFF2-40B4-BE49-F238E27FC236}">
                <a16:creationId xmlns:a16="http://schemas.microsoft.com/office/drawing/2014/main" id="{F2157EC0-03D1-F54B-8344-9B62628F5671}"/>
              </a:ext>
            </a:extLst>
          </p:cNvPr>
          <p:cNvSpPr txBox="1"/>
          <p:nvPr/>
        </p:nvSpPr>
        <p:spPr>
          <a:xfrm>
            <a:off x="1976688" y="230453"/>
            <a:ext cx="425162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panose="020B0604020202020204" pitchFamily="34" charset="0"/>
              </a:rPr>
              <a:t>CERTIFICATIONS</a:t>
            </a:r>
            <a:r>
              <a:rPr lang="en-US" sz="2000" dirty="0">
                <a:ln w="9525">
                  <a:noFill/>
                  <a:prstDash val="solid"/>
                </a:ln>
                <a:solidFill>
                  <a:srgbClr val="74DB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5770F133-D791-D04E-AD80-F2159B14694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13" y="230533"/>
            <a:ext cx="920901" cy="45796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F12ED91-AE8B-B744-B14F-54F934E1329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9472" y="206417"/>
            <a:ext cx="1005658" cy="500111"/>
          </a:xfrm>
          <a:prstGeom prst="rect">
            <a:avLst/>
          </a:prstGeom>
        </p:spPr>
      </p:pic>
      <p:pic>
        <p:nvPicPr>
          <p:cNvPr id="27" name="Image 15">
            <a:extLst>
              <a:ext uri="{FF2B5EF4-FFF2-40B4-BE49-F238E27FC236}">
                <a16:creationId xmlns:a16="http://schemas.microsoft.com/office/drawing/2014/main" id="{E71D19FB-FEBF-4D47-911E-C490A8C512D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0" name="ZoneTexte 16">
            <a:extLst>
              <a:ext uri="{FF2B5EF4-FFF2-40B4-BE49-F238E27FC236}">
                <a16:creationId xmlns:a16="http://schemas.microsoft.com/office/drawing/2014/main" id="{46B4D463-0D92-6B4C-94B2-9FE8072A4629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76716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C8C8BF35-C87A-9346-BF3D-F5FC6F56063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28" y="0"/>
            <a:ext cx="10116867" cy="5729654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3A3D61D9-A021-530C-BEAD-B56D0761B312}"/>
              </a:ext>
            </a:extLst>
          </p:cNvPr>
          <p:cNvSpPr txBox="1">
            <a:spLocks/>
          </p:cNvSpPr>
          <p:nvPr/>
        </p:nvSpPr>
        <p:spPr>
          <a:xfrm>
            <a:off x="-141520" y="3849810"/>
            <a:ext cx="2399530" cy="485015"/>
          </a:xfrm>
        </p:spPr>
        <p:txBody>
          <a:bodyPr>
            <a:noAutofit/>
          </a:bodyPr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1" dirty="0">
                <a:solidFill>
                  <a:srgbClr val="0B3F6F"/>
                </a:solidFill>
                <a:latin typeface="Poppins" pitchFamily="2" charset="77"/>
                <a:cs typeface="Poppins" pitchFamily="2" charset="77"/>
              </a:rPr>
              <a:t>SPARK OF LIFE</a:t>
            </a:r>
          </a:p>
          <a:p>
            <a:pPr marL="0" indent="0" algn="ctr" fontAlgn="auto">
              <a:spcAft>
                <a:spcPts val="0"/>
              </a:spcAft>
              <a:buNone/>
            </a:pPr>
            <a:endParaRPr lang="fr-FR" sz="2400" b="1" dirty="0">
              <a:solidFill>
                <a:srgbClr val="0B3F6F"/>
              </a:solidFill>
              <a:latin typeface="Monotype Corsiva" pitchFamily="66" charset="0"/>
              <a:cs typeface="Lucida Sans Unicode" pitchFamily="34" charset="0"/>
            </a:endParaRP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413BD7BE-EE49-6946-B1D2-F415C7A237B0}"/>
              </a:ext>
            </a:extLst>
          </p:cNvPr>
          <p:cNvSpPr txBox="1"/>
          <p:nvPr/>
        </p:nvSpPr>
        <p:spPr>
          <a:xfrm>
            <a:off x="2259112" y="623818"/>
            <a:ext cx="558018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9525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AlphaMeta</a:t>
            </a:r>
            <a:r>
              <a:rPr lang="en-US" sz="2400" b="1" dirty="0">
                <a:ln w="9525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: </a:t>
            </a:r>
            <a:r>
              <a:rPr lang="en-US" b="1" dirty="0">
                <a:ln w="9525">
                  <a:noFill/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CELLULAR NUTRITION</a:t>
            </a:r>
            <a:endParaRPr lang="en-US" sz="2000" b="1" dirty="0">
              <a:ln w="9525">
                <a:noFill/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b="1" i="1" dirty="0">
                <a:solidFill>
                  <a:schemeClr val="accent6">
                    <a:lumMod val="75000"/>
                  </a:schemeClr>
                </a:solidFill>
                <a:latin typeface="Arial Black" pitchFamily="34" charset="0"/>
              </a:rPr>
              <a:t>                    </a:t>
            </a:r>
            <a:endParaRPr lang="en-US" sz="1600" b="1" i="1" dirty="0">
              <a:solidFill>
                <a:schemeClr val="accent6">
                  <a:lumMod val="75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9EA31F2-DAC8-BA4C-B600-D19B502B84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450" y="977761"/>
            <a:ext cx="2969008" cy="296900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B74FF3B-775C-7E48-9BA5-F3760E8760C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431" y="89728"/>
            <a:ext cx="1423469" cy="70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witch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7DBC89F-9F07-B94B-42B7-A6E5415508A0}"/>
              </a:ext>
            </a:extLst>
          </p:cNvPr>
          <p:cNvSpPr txBox="1">
            <a:spLocks/>
          </p:cNvSpPr>
          <p:nvPr/>
        </p:nvSpPr>
        <p:spPr>
          <a:xfrm>
            <a:off x="4770304" y="1300845"/>
            <a:ext cx="3925106" cy="2723881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 2"/>
              <a:buNone/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rgbClr val="0B3F6F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ORGANIC</a:t>
            </a:r>
            <a:r>
              <a:rPr kumimoji="0" lang="fr-FR" sz="1400" b="1" i="0" u="none" strike="noStrike" kern="1200" cap="none" spc="0" normalizeH="0" noProof="0" dirty="0">
                <a:ln>
                  <a:noFill/>
                </a:ln>
                <a:solidFill>
                  <a:srgbClr val="0B3F6F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 BROWN RICE</a:t>
            </a:r>
            <a:endParaRPr kumimoji="0" lang="fr-FR" sz="1400" b="1" i="0" u="none" strike="noStrike" kern="1200" cap="none" spc="0" normalizeH="0" baseline="0" noProof="0" dirty="0">
              <a:ln>
                <a:noFill/>
              </a:ln>
              <a:solidFill>
                <a:srgbClr val="0B3F6F"/>
              </a:solidFill>
              <a:effectLst/>
              <a:uLnTx/>
              <a:uFillTx/>
              <a:latin typeface="Arial Black" pitchFamily="34" charset="0"/>
              <a:cs typeface="+mn-cs"/>
            </a:endParaRP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endParaRPr kumimoji="0" lang="fr-FR" sz="10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endParaRPr kumimoji="0" lang="fr-FR" sz="5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endParaRPr lang="fr-FR" sz="1400" b="1" dirty="0">
              <a:solidFill>
                <a:srgbClr val="0B3F6F"/>
              </a:solidFill>
              <a:latin typeface="Arial Black" pitchFamily="34" charset="0"/>
              <a:cs typeface="+mn-cs"/>
            </a:endParaRPr>
          </a:p>
          <a:p>
            <a:pPr lvl="0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fr-FR" sz="1400" b="1" dirty="0">
                <a:solidFill>
                  <a:srgbClr val="0B3F6F"/>
                </a:solidFill>
                <a:latin typeface="Arial Black" pitchFamily="34" charset="0"/>
                <a:cs typeface="+mn-cs"/>
              </a:rPr>
              <a:t>FREE FROM TOXIC PRODUCTS AND CHEMICALS</a:t>
            </a:r>
            <a:endParaRPr kumimoji="0" lang="fr-FR" sz="1400" b="1" u="none" strike="noStrike" kern="1200" cap="none" spc="0" normalizeH="0" baseline="0" noProof="0" dirty="0">
              <a:ln>
                <a:noFill/>
              </a:ln>
              <a:solidFill>
                <a:srgbClr val="0B3F6F"/>
              </a:solidFill>
              <a:effectLst/>
              <a:uLnTx/>
              <a:uFillTx/>
              <a:latin typeface="Arial Black" pitchFamily="34" charset="0"/>
              <a:cs typeface="+mn-cs"/>
            </a:endParaRP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endParaRPr lang="fr-FR" sz="2400" b="1" dirty="0">
              <a:solidFill>
                <a:srgbClr val="0B3F6F"/>
              </a:solidFill>
              <a:latin typeface="Arial Black" pitchFamily="34" charset="0"/>
            </a:endParaRP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r>
              <a:rPr lang="fr-FR" sz="1400" b="1" dirty="0">
                <a:solidFill>
                  <a:srgbClr val="0B3F6F"/>
                </a:solidFill>
                <a:latin typeface="Arial Black" pitchFamily="34" charset="0"/>
              </a:rPr>
              <a:t>NANOTECHNOLOGY</a:t>
            </a:r>
          </a:p>
          <a:p>
            <a:pPr algn="just" fontAlgn="auto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defRPr/>
            </a:pPr>
            <a:endParaRPr lang="fr-FR" sz="1400" b="1" dirty="0">
              <a:solidFill>
                <a:srgbClr val="0B3F6F"/>
              </a:solidFill>
              <a:latin typeface="Arial Black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465E581-AE8E-1B4F-82B2-DD1A077645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90D8D52-2D13-0F44-BF96-E0C1FD1E73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35" y="1149349"/>
            <a:ext cx="4284763" cy="284480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9DF8D51-6F3C-D249-97F0-557447982A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34" y="3863493"/>
            <a:ext cx="1327609" cy="991281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4B56F61F-D4B3-EB42-B336-9FD462398638}"/>
              </a:ext>
            </a:extLst>
          </p:cNvPr>
          <p:cNvSpPr txBox="1"/>
          <p:nvPr/>
        </p:nvSpPr>
        <p:spPr>
          <a:xfrm>
            <a:off x="112357" y="232695"/>
            <a:ext cx="5580185" cy="67710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AlphaMeta</a:t>
            </a: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: </a:t>
            </a: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CELLULAR </a:t>
            </a: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NUTRITION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39">
            <a:extLst>
              <a:ext uri="{FF2B5EF4-FFF2-40B4-BE49-F238E27FC236}">
                <a16:creationId xmlns:a16="http://schemas.microsoft.com/office/drawing/2014/main" id="{981577AB-40DC-6B45-BB71-404B564E4561}"/>
              </a:ext>
            </a:extLst>
          </p:cNvPr>
          <p:cNvSpPr/>
          <p:nvPr/>
        </p:nvSpPr>
        <p:spPr>
          <a:xfrm rot="14400000" flipH="1" flipV="1">
            <a:off x="4488279" y="1837645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7" name="Freeform 42">
            <a:extLst>
              <a:ext uri="{FF2B5EF4-FFF2-40B4-BE49-F238E27FC236}">
                <a16:creationId xmlns:a16="http://schemas.microsoft.com/office/drawing/2014/main" id="{E3A2C37C-44E7-6740-8650-71C66283EC00}"/>
              </a:ext>
            </a:extLst>
          </p:cNvPr>
          <p:cNvSpPr/>
          <p:nvPr/>
        </p:nvSpPr>
        <p:spPr>
          <a:xfrm rot="14400000" flipH="1" flipV="1">
            <a:off x="4479515" y="3522083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8" name="Freeform 41">
            <a:extLst>
              <a:ext uri="{FF2B5EF4-FFF2-40B4-BE49-F238E27FC236}">
                <a16:creationId xmlns:a16="http://schemas.microsoft.com/office/drawing/2014/main" id="{144892EE-47F6-9046-A268-9FEE236FCC86}"/>
              </a:ext>
            </a:extLst>
          </p:cNvPr>
          <p:cNvSpPr/>
          <p:nvPr/>
        </p:nvSpPr>
        <p:spPr>
          <a:xfrm rot="14400000" flipH="1" flipV="1">
            <a:off x="4504323" y="2606489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4E50E2D-94EC-4A40-8831-2D38DF252A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0462" y="3863491"/>
            <a:ext cx="1496274" cy="99128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52BA3F1-C206-3B41-8917-22D38DAAB8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02450" y="3883215"/>
            <a:ext cx="1466016" cy="949218"/>
          </a:xfrm>
          <a:prstGeom prst="rect">
            <a:avLst/>
          </a:prstGeom>
        </p:spPr>
      </p:pic>
      <p:pic>
        <p:nvPicPr>
          <p:cNvPr id="14" name="Image 15">
            <a:extLst>
              <a:ext uri="{FF2B5EF4-FFF2-40B4-BE49-F238E27FC236}">
                <a16:creationId xmlns:a16="http://schemas.microsoft.com/office/drawing/2014/main" id="{B4D4CF76-AD5B-B840-B156-47F28D50065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0" name="ZoneTexte 16">
            <a:extLst>
              <a:ext uri="{FF2B5EF4-FFF2-40B4-BE49-F238E27FC236}">
                <a16:creationId xmlns:a16="http://schemas.microsoft.com/office/drawing/2014/main" id="{BA9F9DF9-F1DB-E042-8C7C-07FD1AFE841B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04768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6" grpId="0" animBg="1"/>
      <p:bldP spid="17" grpId="0" animBg="1"/>
      <p:bldP spid="1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BBA20E5-97DC-EFA9-A448-64EFC7DD91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3999" cy="5143500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DADDEEB-93D4-47A2-E2F1-9216137D3D07}"/>
              </a:ext>
            </a:extLst>
          </p:cNvPr>
          <p:cNvSpPr txBox="1">
            <a:spLocks/>
          </p:cNvSpPr>
          <p:nvPr/>
        </p:nvSpPr>
        <p:spPr>
          <a:xfrm>
            <a:off x="3952056" y="412580"/>
            <a:ext cx="5221241" cy="3674973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33CC"/>
              </a:buClr>
              <a:buSzPct val="105000"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153768"/>
              </a:solidFill>
              <a:effectLst/>
              <a:uLnTx/>
              <a:uFillTx/>
              <a:latin typeface="Arial Black" pitchFamily="34" charset="0"/>
              <a:cs typeface="+mn-cs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33CC"/>
              </a:buClr>
              <a:buSzPct val="105000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153768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FAVOURS ENZYMES &amp; ENERGY PRODUCTION</a:t>
            </a: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33CC"/>
              </a:buClr>
              <a:buSzPct val="105000"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 Black" pitchFamily="34" charset="0"/>
              <a:cs typeface="+mn-cs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33CC"/>
              </a:buClr>
              <a:buSzPct val="105000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153768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HELPS IN CELLULAR </a:t>
            </a:r>
            <a:r>
              <a:rPr lang="fr-FR" sz="1400" dirty="0">
                <a:solidFill>
                  <a:srgbClr val="153768"/>
                </a:solidFill>
                <a:latin typeface="Arial Black" pitchFamily="34" charset="0"/>
                <a:cs typeface="+mn-cs"/>
              </a:rPr>
              <a:t>REGERATION AND IMPROVES IMMUNITY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153768"/>
              </a:solidFill>
              <a:effectLst/>
              <a:uLnTx/>
              <a:uFillTx/>
              <a:latin typeface="Arial Black" pitchFamily="34" charset="0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600"/>
              </a:spcAft>
              <a:buClr>
                <a:srgbClr val="0033CC"/>
              </a:buClr>
              <a:buSzPct val="105000"/>
              <a:defRPr/>
            </a:pPr>
            <a:endParaRPr kumimoji="0" lang="fr-FR" sz="11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  <a:cs typeface="+mn-cs"/>
            </a:endParaRPr>
          </a:p>
          <a:p>
            <a:pPr marR="0" lvl="0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>
                <a:srgbClr val="0033CC"/>
              </a:buClr>
              <a:buSzPct val="105000"/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rgbClr val="153768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IMPROVES CELLULAR (DETOXIFICATION,</a:t>
            </a:r>
            <a:r>
              <a:rPr kumimoji="0" lang="fr-FR" sz="1400" b="0" i="0" u="none" strike="noStrike" kern="1200" cap="none" spc="0" normalizeH="0" noProof="0" dirty="0">
                <a:ln>
                  <a:noFill/>
                </a:ln>
                <a:solidFill>
                  <a:srgbClr val="153768"/>
                </a:solidFill>
                <a:effectLst/>
                <a:uLnTx/>
                <a:uFillTx/>
                <a:latin typeface="Arial Black" pitchFamily="34" charset="0"/>
                <a:cs typeface="+mn-cs"/>
              </a:rPr>
              <a:t> REPARATION AND PROTECTION)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srgbClr val="153768"/>
              </a:solidFill>
              <a:effectLst/>
              <a:uLnTx/>
              <a:uFillTx/>
              <a:latin typeface="Arial Black" pitchFamily="34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Arial" pitchFamily="34" charset="0"/>
              <a:buChar char="•"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Arial" pitchFamily="34" charset="0"/>
              <a:buChar char="•"/>
              <a:tabLst/>
              <a:defRPr/>
            </a:pPr>
            <a:endParaRPr kumimoji="0" lang="fr-FR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Black" pitchFamily="34" charset="0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0E2D126-FDDE-0544-B628-547DC3CB41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268BA917-F097-B141-B2E5-CC7B8BD7943E}"/>
              </a:ext>
            </a:extLst>
          </p:cNvPr>
          <p:cNvSpPr txBox="1"/>
          <p:nvPr/>
        </p:nvSpPr>
        <p:spPr>
          <a:xfrm>
            <a:off x="186384" y="299167"/>
            <a:ext cx="524983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ADVANTAGES OF ALPHAMETA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0EC5951-09AC-074D-B327-2656155858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97" y="1831571"/>
            <a:ext cx="3528254" cy="2291702"/>
          </a:xfrm>
          <a:prstGeom prst="rect">
            <a:avLst/>
          </a:prstGeom>
        </p:spPr>
      </p:pic>
      <p:sp>
        <p:nvSpPr>
          <p:cNvPr id="14" name="Freeform 42">
            <a:extLst>
              <a:ext uri="{FF2B5EF4-FFF2-40B4-BE49-F238E27FC236}">
                <a16:creationId xmlns:a16="http://schemas.microsoft.com/office/drawing/2014/main" id="{669CB79C-A915-9844-A665-5A4614E548D5}"/>
              </a:ext>
            </a:extLst>
          </p:cNvPr>
          <p:cNvSpPr/>
          <p:nvPr/>
        </p:nvSpPr>
        <p:spPr>
          <a:xfrm rot="14400000" flipH="1" flipV="1">
            <a:off x="3672446" y="2298265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5" name="Freeform 41">
            <a:extLst>
              <a:ext uri="{FF2B5EF4-FFF2-40B4-BE49-F238E27FC236}">
                <a16:creationId xmlns:a16="http://schemas.microsoft.com/office/drawing/2014/main" id="{B8D130BE-0619-674C-B1F1-5DDE6128F57D}"/>
              </a:ext>
            </a:extLst>
          </p:cNvPr>
          <p:cNvSpPr/>
          <p:nvPr/>
        </p:nvSpPr>
        <p:spPr>
          <a:xfrm rot="14400000" flipH="1" flipV="1">
            <a:off x="3690397" y="1708912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6" name="Freeform 42">
            <a:extLst>
              <a:ext uri="{FF2B5EF4-FFF2-40B4-BE49-F238E27FC236}">
                <a16:creationId xmlns:a16="http://schemas.microsoft.com/office/drawing/2014/main" id="{0EAF6325-B8FE-DD4E-B740-49C74E653B41}"/>
              </a:ext>
            </a:extLst>
          </p:cNvPr>
          <p:cNvSpPr/>
          <p:nvPr/>
        </p:nvSpPr>
        <p:spPr>
          <a:xfrm rot="14400000" flipH="1" flipV="1">
            <a:off x="3674782" y="3050576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pic>
        <p:nvPicPr>
          <p:cNvPr id="12" name="Image 15">
            <a:extLst>
              <a:ext uri="{FF2B5EF4-FFF2-40B4-BE49-F238E27FC236}">
                <a16:creationId xmlns:a16="http://schemas.microsoft.com/office/drawing/2014/main" id="{E4614AC0-5D19-DF4D-94BA-FBFE711ECCA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C19CC065-7C3B-234E-8BE8-B4D43721A3F6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75498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" decel="100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50" decel="100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BBA20E5-97DC-EFA9-A448-64EFC7DD91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2157" y="1010410"/>
            <a:ext cx="9062729" cy="41330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0E2D126-FDDE-0544-B628-547DC3CB41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1" name="TextBox 1">
            <a:extLst>
              <a:ext uri="{FF2B5EF4-FFF2-40B4-BE49-F238E27FC236}">
                <a16:creationId xmlns:a16="http://schemas.microsoft.com/office/drawing/2014/main" id="{268BA917-F097-B141-B2E5-CC7B8BD7943E}"/>
              </a:ext>
            </a:extLst>
          </p:cNvPr>
          <p:cNvSpPr txBox="1"/>
          <p:nvPr/>
        </p:nvSpPr>
        <p:spPr>
          <a:xfrm>
            <a:off x="20917" y="276111"/>
            <a:ext cx="524983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RECOMMENDED CONSUMPTION</a:t>
            </a:r>
          </a:p>
        </p:txBody>
      </p:sp>
      <p:sp>
        <p:nvSpPr>
          <p:cNvPr id="14" name="Freeform 42">
            <a:extLst>
              <a:ext uri="{FF2B5EF4-FFF2-40B4-BE49-F238E27FC236}">
                <a16:creationId xmlns:a16="http://schemas.microsoft.com/office/drawing/2014/main" id="{669CB79C-A915-9844-A665-5A4614E548D5}"/>
              </a:ext>
            </a:extLst>
          </p:cNvPr>
          <p:cNvSpPr/>
          <p:nvPr/>
        </p:nvSpPr>
        <p:spPr>
          <a:xfrm rot="14400000" flipH="1" flipV="1">
            <a:off x="3666793" y="2596985"/>
            <a:ext cx="196415" cy="204429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5" name="Freeform 41">
            <a:extLst>
              <a:ext uri="{FF2B5EF4-FFF2-40B4-BE49-F238E27FC236}">
                <a16:creationId xmlns:a16="http://schemas.microsoft.com/office/drawing/2014/main" id="{B8D130BE-0619-674C-B1F1-5DDE6128F57D}"/>
              </a:ext>
            </a:extLst>
          </p:cNvPr>
          <p:cNvSpPr/>
          <p:nvPr/>
        </p:nvSpPr>
        <p:spPr>
          <a:xfrm rot="14400000" flipH="1" flipV="1">
            <a:off x="3658300" y="1707709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6" name="Freeform 42">
            <a:extLst>
              <a:ext uri="{FF2B5EF4-FFF2-40B4-BE49-F238E27FC236}">
                <a16:creationId xmlns:a16="http://schemas.microsoft.com/office/drawing/2014/main" id="{0EAF6325-B8FE-DD4E-B740-49C74E653B41}"/>
              </a:ext>
            </a:extLst>
          </p:cNvPr>
          <p:cNvSpPr/>
          <p:nvPr/>
        </p:nvSpPr>
        <p:spPr>
          <a:xfrm rot="14400000" flipH="1" flipV="1">
            <a:off x="3658298" y="3601239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id="{A049A5F6-288E-C542-AE37-31DDF5043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827" y="1646207"/>
            <a:ext cx="52794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Arial Black" panose="020B0604020202020204" pitchFamily="34" charset="0"/>
                <a:ea typeface="微软雅黑" panose="020B0503020204020204" pitchFamily="34" charset="-122"/>
                <a:cs typeface="Arial Black" panose="020B0604020202020204" pitchFamily="34" charset="0"/>
              </a:rPr>
              <a:t>1 SACHET INTO 300ML - 1L OF WATER</a:t>
            </a:r>
          </a:p>
        </p:txBody>
      </p:sp>
      <p:sp>
        <p:nvSpPr>
          <p:cNvPr id="21" name="Rectangle 1">
            <a:extLst>
              <a:ext uri="{FF2B5EF4-FFF2-40B4-BE49-F238E27FC236}">
                <a16:creationId xmlns:a16="http://schemas.microsoft.com/office/drawing/2014/main" id="{B5E961C4-B651-F24A-9B4F-F202AE52B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827" y="2528939"/>
            <a:ext cx="45906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tx2"/>
                </a:solidFill>
                <a:latin typeface="Arial Black" panose="020B0604020202020204" pitchFamily="34" charset="0"/>
                <a:ea typeface="微软雅黑" panose="020B0503020204020204" pitchFamily="34" charset="-122"/>
                <a:cs typeface="Arial Black" panose="020B0604020202020204" pitchFamily="34" charset="0"/>
              </a:rPr>
              <a:t>3 TIMES A DAY BEFORE MEALS, FOR AT LEAST 3 MONTHS</a:t>
            </a:r>
          </a:p>
        </p:txBody>
      </p:sp>
      <p:sp>
        <p:nvSpPr>
          <p:cNvPr id="22" name="Rectangle 1">
            <a:extLst>
              <a:ext uri="{FF2B5EF4-FFF2-40B4-BE49-F238E27FC236}">
                <a16:creationId xmlns:a16="http://schemas.microsoft.com/office/drawing/2014/main" id="{A811EB49-4E56-6C4D-BD32-E7D7FF854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9827" y="3480427"/>
            <a:ext cx="4590616" cy="69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chemeClr val="tx2"/>
                </a:solidFill>
                <a:latin typeface="Arial Black" panose="020B0604020202020204" pitchFamily="34" charset="0"/>
                <a:ea typeface="微软雅黑" panose="020B0503020204020204" pitchFamily="34" charset="-122"/>
                <a:cs typeface="Arial Black" panose="020B0604020202020204" pitchFamily="34" charset="0"/>
              </a:rPr>
              <a:t>1-2 TIMES A DAY FOR MAINTENANCEE</a:t>
            </a:r>
          </a:p>
          <a:p>
            <a:endParaRPr lang="en-US" altLang="zh-CN" dirty="0">
              <a:solidFill>
                <a:schemeClr val="tx2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3" descr="图片 3">
            <a:extLst>
              <a:ext uri="{FF2B5EF4-FFF2-40B4-BE49-F238E27FC236}">
                <a16:creationId xmlns:a16="http://schemas.microsoft.com/office/drawing/2014/main" id="{8F46D5A7-FF52-059A-7F80-1D47A7F23D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917" y="1690306"/>
            <a:ext cx="3509863" cy="26392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 15">
            <a:extLst>
              <a:ext uri="{FF2B5EF4-FFF2-40B4-BE49-F238E27FC236}">
                <a16:creationId xmlns:a16="http://schemas.microsoft.com/office/drawing/2014/main" id="{332A917C-9337-8849-A7D2-EDD9BD8F710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5" name="ZoneTexte 16">
            <a:extLst>
              <a:ext uri="{FF2B5EF4-FFF2-40B4-BE49-F238E27FC236}">
                <a16:creationId xmlns:a16="http://schemas.microsoft.com/office/drawing/2014/main" id="{DA91EA35-5534-3C4C-A958-815ACB76E3AC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68107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3F5F1E9A-D596-8C9A-974E-EB67802426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9D52121-DCAE-A158-2456-B1E010EBD041}"/>
              </a:ext>
            </a:extLst>
          </p:cNvPr>
          <p:cNvSpPr txBox="1"/>
          <p:nvPr/>
        </p:nvSpPr>
        <p:spPr>
          <a:xfrm>
            <a:off x="5776021" y="4170698"/>
            <a:ext cx="322473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153768"/>
                </a:solidFill>
                <a:latin typeface="Arial Black" pitchFamily="34" charset="0"/>
              </a:rPr>
              <a:t>HALAL </a:t>
            </a:r>
            <a:r>
              <a:rPr lang="fr-FR" sz="1600" dirty="0">
                <a:solidFill>
                  <a:srgbClr val="153768"/>
                </a:solidFill>
                <a:latin typeface="Arial Black" pitchFamily="34" charset="0"/>
              </a:rPr>
              <a:t>CERTIFICATE</a:t>
            </a:r>
            <a:endParaRPr lang="fr-FR" sz="1600" b="1" dirty="0">
              <a:solidFill>
                <a:srgbClr val="153768"/>
              </a:solidFill>
              <a:latin typeface="Arial Black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2CC4622-4467-ECA5-EE12-5471662E9C3A}"/>
              </a:ext>
            </a:extLst>
          </p:cNvPr>
          <p:cNvSpPr txBox="1"/>
          <p:nvPr/>
        </p:nvSpPr>
        <p:spPr>
          <a:xfrm>
            <a:off x="387747" y="4163822"/>
            <a:ext cx="511703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153768"/>
                </a:solidFill>
                <a:latin typeface="Arial Black" pitchFamily="34" charset="0"/>
              </a:rPr>
              <a:t>EUROPEAN UNION CERTIFICATES</a:t>
            </a:r>
          </a:p>
        </p:txBody>
      </p:sp>
      <p:pic>
        <p:nvPicPr>
          <p:cNvPr id="7" name="Picture 3" descr="H:\NEW DATA JM 2017\Africa Tools非洲營銷工具\JM Product\Certificate\AlphaMeta\EU Organic Certificate 2014-1.jpg">
            <a:extLst>
              <a:ext uri="{FF2B5EF4-FFF2-40B4-BE49-F238E27FC236}">
                <a16:creationId xmlns:a16="http://schemas.microsoft.com/office/drawing/2014/main" id="{0278534D-72CA-A9A3-A36F-1FC967143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0023" y="1389255"/>
            <a:ext cx="1884928" cy="26547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4" descr="H:\NEW DATA JM 2017\Africa Tools非洲營銷工具\JM Product\Certificate\AlphaMeta\EU Organic Certificate 2014-2.jpg">
            <a:extLst>
              <a:ext uri="{FF2B5EF4-FFF2-40B4-BE49-F238E27FC236}">
                <a16:creationId xmlns:a16="http://schemas.microsoft.com/office/drawing/2014/main" id="{EC3DC398-18C4-6B2D-6D1B-C52E44353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62669" y="1322122"/>
            <a:ext cx="1899464" cy="26892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5" descr="H:\NEW DATA JM 2017\Africa Tools非洲營銷工具\JM Product\Certificate\AlphaMeta\Halal Cert Dec 2015- Nov 2017.jpg">
            <a:extLst>
              <a:ext uri="{FF2B5EF4-FFF2-40B4-BE49-F238E27FC236}">
                <a16:creationId xmlns:a16="http://schemas.microsoft.com/office/drawing/2014/main" id="{38093B04-BA18-89FC-4286-697755CFF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85630" y="1338620"/>
            <a:ext cx="1855885" cy="26063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FE07FB2-24EC-8143-9B1E-801B1EF7F0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3C76214-1DB2-3446-A72C-56375AAAEA5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92" y="103301"/>
            <a:ext cx="1469990" cy="7310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5785135-9E05-89D7-D06C-FCD663D23A3F}"/>
              </a:ext>
            </a:extLst>
          </p:cNvPr>
          <p:cNvSpPr txBox="1"/>
          <p:nvPr/>
        </p:nvSpPr>
        <p:spPr>
          <a:xfrm>
            <a:off x="2082740" y="286819"/>
            <a:ext cx="335265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3" name="Image 15">
            <a:extLst>
              <a:ext uri="{FF2B5EF4-FFF2-40B4-BE49-F238E27FC236}">
                <a16:creationId xmlns:a16="http://schemas.microsoft.com/office/drawing/2014/main" id="{F80B3F98-DB39-6648-9094-D42758B8FD2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4" name="ZoneTexte 16">
            <a:extLst>
              <a:ext uri="{FF2B5EF4-FFF2-40B4-BE49-F238E27FC236}">
                <a16:creationId xmlns:a16="http://schemas.microsoft.com/office/drawing/2014/main" id="{3870F6A1-AB26-F347-8ED4-4E6B646970AE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74075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F03D0D2D-4EA5-C585-C065-1CD7EAFFA66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2C0A4D4-B98B-4A80-5D81-90BA8C117871}"/>
              </a:ext>
            </a:extLst>
          </p:cNvPr>
          <p:cNvSpPr txBox="1"/>
          <p:nvPr/>
        </p:nvSpPr>
        <p:spPr>
          <a:xfrm>
            <a:off x="375900" y="4292462"/>
            <a:ext cx="448074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153768"/>
                </a:solidFill>
                <a:latin typeface="Arial Black" pitchFamily="34" charset="0"/>
              </a:rPr>
              <a:t>US CERTIFICATE</a:t>
            </a:r>
          </a:p>
        </p:txBody>
      </p:sp>
      <p:pic>
        <p:nvPicPr>
          <p:cNvPr id="12" name="Picture 2" descr="H:\NEW DATA JM 2017\Africa Tools非洲營銷工具\JM Product\Certificate\AlphaMeta\USA Organic Certificate 2014-1.jpg">
            <a:extLst>
              <a:ext uri="{FF2B5EF4-FFF2-40B4-BE49-F238E27FC236}">
                <a16:creationId xmlns:a16="http://schemas.microsoft.com/office/drawing/2014/main" id="{69F75A80-F263-C5C5-3761-DB61B3595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524" y="1188518"/>
            <a:ext cx="2114562" cy="29781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3" descr="H:\NEW DATA JM 2017\Africa Tools非洲營銷工具\JM Product\Certificate\AlphaMeta\USA Organic Certificate 2014-2.jpg">
            <a:extLst>
              <a:ext uri="{FF2B5EF4-FFF2-40B4-BE49-F238E27FC236}">
                <a16:creationId xmlns:a16="http://schemas.microsoft.com/office/drawing/2014/main" id="{9A6F480B-35D7-A282-E4BC-18CDE9863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448" y="1210681"/>
            <a:ext cx="2138498" cy="30169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Picture 4" descr="H:\NEW DATA JM 2017\Africa Tools非洲營銷工具\JM Product\Certificate\AlphaMeta\Macrofood JM EU Certificate 24770 from  2015-03-26_print.jpg">
            <a:extLst>
              <a:ext uri="{FF2B5EF4-FFF2-40B4-BE49-F238E27FC236}">
                <a16:creationId xmlns:a16="http://schemas.microsoft.com/office/drawing/2014/main" id="{5477D49B-33C6-2733-D76F-63DF8DF59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2571" y="1154016"/>
            <a:ext cx="2069356" cy="29246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F5ED773-BFF8-B147-9818-4D2BD82C8A4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22642"/>
            <a:ext cx="9144000" cy="10385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498D147-9C2C-C750-7E3E-1A42B721AD88}"/>
              </a:ext>
            </a:extLst>
          </p:cNvPr>
          <p:cNvSpPr txBox="1"/>
          <p:nvPr/>
        </p:nvSpPr>
        <p:spPr>
          <a:xfrm>
            <a:off x="4858312" y="4238289"/>
            <a:ext cx="462721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153768"/>
                </a:solidFill>
                <a:latin typeface="Arial Black" pitchFamily="34" charset="0"/>
              </a:rPr>
              <a:t>USDA &amp; EU ORGANIC CERTIFICATE</a:t>
            </a:r>
            <a:endParaRPr lang="fr-FR" sz="14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6321F2-A483-3678-774E-8278B381829A}"/>
              </a:ext>
            </a:extLst>
          </p:cNvPr>
          <p:cNvSpPr txBox="1"/>
          <p:nvPr/>
        </p:nvSpPr>
        <p:spPr>
          <a:xfrm>
            <a:off x="2082740" y="286819"/>
            <a:ext cx="335265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A02529-8DA4-87C8-F92A-E884708A4E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92" y="103301"/>
            <a:ext cx="1469990" cy="731022"/>
          </a:xfrm>
          <a:prstGeom prst="rect">
            <a:avLst/>
          </a:prstGeom>
        </p:spPr>
      </p:pic>
      <p:pic>
        <p:nvPicPr>
          <p:cNvPr id="17" name="Image 15">
            <a:extLst>
              <a:ext uri="{FF2B5EF4-FFF2-40B4-BE49-F238E27FC236}">
                <a16:creationId xmlns:a16="http://schemas.microsoft.com/office/drawing/2014/main" id="{3CB364B9-700C-AF45-888D-8E6E9585536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8" name="ZoneTexte 16">
            <a:extLst>
              <a:ext uri="{FF2B5EF4-FFF2-40B4-BE49-F238E27FC236}">
                <a16:creationId xmlns:a16="http://schemas.microsoft.com/office/drawing/2014/main" id="{653F2795-C199-B24D-A340-D1D51FA23BEC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47198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7295DBC-7087-CD5F-97F3-51E5D5EF2D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6724962-1CFE-5437-3EBF-373C323B1C2C}"/>
              </a:ext>
            </a:extLst>
          </p:cNvPr>
          <p:cNvSpPr txBox="1"/>
          <p:nvPr/>
        </p:nvSpPr>
        <p:spPr>
          <a:xfrm>
            <a:off x="2948982" y="4546260"/>
            <a:ext cx="307136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153768"/>
                </a:solidFill>
                <a:latin typeface="Arial Black" pitchFamily="34" charset="0"/>
              </a:rPr>
              <a:t>SGS CERTIFICATIONS</a:t>
            </a:r>
          </a:p>
        </p:txBody>
      </p:sp>
      <p:pic>
        <p:nvPicPr>
          <p:cNvPr id="6" name="Picture 2" descr="H:\NEW DATA JM 2017\Africa Tools非洲營銷工具\JM Product\Certificate\AlphaMeta\SGS Certification 1.jpg">
            <a:extLst>
              <a:ext uri="{FF2B5EF4-FFF2-40B4-BE49-F238E27FC236}">
                <a16:creationId xmlns:a16="http://schemas.microsoft.com/office/drawing/2014/main" id="{7CB754FC-3E23-87AE-05AB-71E735AD7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878" y="1395661"/>
            <a:ext cx="2133414" cy="301733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Picture 3" descr="H:\NEW DATA JM 2017\Africa Tools非洲營銷工具\JM Product\Certificate\AlphaMeta\SGS Certification 2.jpg">
            <a:extLst>
              <a:ext uri="{FF2B5EF4-FFF2-40B4-BE49-F238E27FC236}">
                <a16:creationId xmlns:a16="http://schemas.microsoft.com/office/drawing/2014/main" id="{FB571B01-809B-DFBD-FF22-F72CC49D8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1463" y="1423529"/>
            <a:ext cx="2046409" cy="289428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Picture 4" descr="H:\NEW DATA JM 2017\Africa Tools非洲營銷工具\JM Product\Certificate\AlphaMeta\SGS Certification 3.jpg">
            <a:extLst>
              <a:ext uri="{FF2B5EF4-FFF2-40B4-BE49-F238E27FC236}">
                <a16:creationId xmlns:a16="http://schemas.microsoft.com/office/drawing/2014/main" id="{8EC467B5-4DC0-4726-FA1A-650A1DBBA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5669" y="1423529"/>
            <a:ext cx="2080036" cy="29418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32AF4F2-CB88-D04B-B2E8-0EA602D4F0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CF4554-105C-DBD9-7EA1-2A3E9CCC6959}"/>
              </a:ext>
            </a:extLst>
          </p:cNvPr>
          <p:cNvSpPr txBox="1"/>
          <p:nvPr/>
        </p:nvSpPr>
        <p:spPr>
          <a:xfrm>
            <a:off x="2082740" y="286819"/>
            <a:ext cx="3352657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b="1" dirty="0">
              <a:ln w="9525">
                <a:noFill/>
                <a:prstDash val="solid"/>
              </a:ln>
              <a:solidFill>
                <a:schemeClr val="bg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B9B3455-CD79-59E6-7ADA-6125286CE41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492" y="103301"/>
            <a:ext cx="1469990" cy="731022"/>
          </a:xfrm>
          <a:prstGeom prst="rect">
            <a:avLst/>
          </a:prstGeom>
        </p:spPr>
      </p:pic>
      <p:pic>
        <p:nvPicPr>
          <p:cNvPr id="10" name="Image 15">
            <a:extLst>
              <a:ext uri="{FF2B5EF4-FFF2-40B4-BE49-F238E27FC236}">
                <a16:creationId xmlns:a16="http://schemas.microsoft.com/office/drawing/2014/main" id="{2809C8A4-EF90-3946-85FD-90571C2E2A05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1" name="ZoneTexte 16">
            <a:extLst>
              <a:ext uri="{FF2B5EF4-FFF2-40B4-BE49-F238E27FC236}">
                <a16:creationId xmlns:a16="http://schemas.microsoft.com/office/drawing/2014/main" id="{F7378A22-01E8-A643-8287-B0893DF6B8E4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529B390-18DA-094C-8A11-19A7A3160C2E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4702" y="2385469"/>
            <a:ext cx="1195763" cy="9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65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EFF9280-F73B-6C65-F1B4-9D035C98DE5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0"/>
            <a:ext cx="9143999" cy="51435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26B40FB-1A89-F643-BAB6-E728EFCF9D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469" y="963455"/>
            <a:ext cx="4180045" cy="418004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56A4790-C52F-FE41-B776-669A0C796A1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0684"/>
            <a:ext cx="9144000" cy="1038515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ED73812-DF14-A8B5-5E43-EEF3EA1872EB}"/>
              </a:ext>
            </a:extLst>
          </p:cNvPr>
          <p:cNvSpPr txBox="1"/>
          <p:nvPr/>
        </p:nvSpPr>
        <p:spPr>
          <a:xfrm>
            <a:off x="3571766" y="3076129"/>
            <a:ext cx="49284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250" dirty="0">
                <a:ln w="0">
                  <a:solidFill>
                    <a:schemeClr val="tx1"/>
                  </a:solidFill>
                </a:ln>
                <a:solidFill>
                  <a:srgbClr val="0B3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TRADE THEIR TIME FOR MONEY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6852BD73-4F92-C64D-915E-DBBC2B3212BA}"/>
              </a:ext>
            </a:extLst>
          </p:cNvPr>
          <p:cNvSpPr txBox="1"/>
          <p:nvPr/>
        </p:nvSpPr>
        <p:spPr>
          <a:xfrm>
            <a:off x="126810" y="760511"/>
            <a:ext cx="372657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De Robert T. Kiyosaki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E5694C38-B7B8-D44B-8D81-6637CCAC4B34}"/>
              </a:ext>
            </a:extLst>
          </p:cNvPr>
          <p:cNvSpPr txBox="1"/>
          <p:nvPr/>
        </p:nvSpPr>
        <p:spPr>
          <a:xfrm>
            <a:off x="3853380" y="1301117"/>
            <a:ext cx="4646795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EMPLOYEE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129FB0A-F087-07F4-EC91-F507BE4DEF40}"/>
              </a:ext>
            </a:extLst>
          </p:cNvPr>
          <p:cNvSpPr txBox="1"/>
          <p:nvPr/>
        </p:nvSpPr>
        <p:spPr>
          <a:xfrm>
            <a:off x="67651" y="1060567"/>
            <a:ext cx="418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</a:t>
            </a:r>
            <a:endParaRPr lang="fr-FR" sz="8000" dirty="0"/>
          </a:p>
        </p:txBody>
      </p:sp>
      <p:pic>
        <p:nvPicPr>
          <p:cNvPr id="13" name="Image 15">
            <a:extLst>
              <a:ext uri="{FF2B5EF4-FFF2-40B4-BE49-F238E27FC236}">
                <a16:creationId xmlns:a16="http://schemas.microsoft.com/office/drawing/2014/main" id="{C2D3A5F1-58E1-254E-A220-888C6CECE0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4" name="ZoneTexte 16">
            <a:extLst>
              <a:ext uri="{FF2B5EF4-FFF2-40B4-BE49-F238E27FC236}">
                <a16:creationId xmlns:a16="http://schemas.microsoft.com/office/drawing/2014/main" id="{7D0C6ECB-89B2-AE42-BA15-E4663795806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71BD51-F005-871D-C2ED-C46600EC613C}"/>
              </a:ext>
            </a:extLst>
          </p:cNvPr>
          <p:cNvSpPr txBox="1"/>
          <p:nvPr/>
        </p:nvSpPr>
        <p:spPr>
          <a:xfrm>
            <a:off x="194404" y="236266"/>
            <a:ext cx="551636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THE CASH FLOW QUADRANT</a:t>
            </a:r>
          </a:p>
        </p:txBody>
      </p:sp>
    </p:spTree>
    <p:extLst>
      <p:ext uri="{BB962C8B-B14F-4D97-AF65-F5344CB8AC3E}">
        <p14:creationId xmlns:p14="http://schemas.microsoft.com/office/powerpoint/2010/main" val="422389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6B4078-48A9-E247-9194-F144D223CF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9"/>
            <a:ext cx="9144000" cy="513104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ADC2D66-04F4-CA44-A168-C8731F0E23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857" y="142256"/>
            <a:ext cx="1570048" cy="78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7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AAD5F7E8-8E36-3D4D-8E06-676A5202EC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59222"/>
            <a:ext cx="9144000" cy="5132103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813B51AA-98A3-9F6E-E326-59CE302D9652}"/>
              </a:ext>
            </a:extLst>
          </p:cNvPr>
          <p:cNvSpPr txBox="1"/>
          <p:nvPr/>
        </p:nvSpPr>
        <p:spPr>
          <a:xfrm>
            <a:off x="4926725" y="47533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dirty="0">
              <a:solidFill>
                <a:prstClr val="black"/>
              </a:solidFill>
              <a:latin typeface="等线" panose="020F0502020204030204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6FDF0B9E-593A-2841-BD37-3BAD8599336E}"/>
              </a:ext>
            </a:extLst>
          </p:cNvPr>
          <p:cNvGrpSpPr/>
          <p:nvPr/>
        </p:nvGrpSpPr>
        <p:grpSpPr>
          <a:xfrm>
            <a:off x="1732233" y="1081645"/>
            <a:ext cx="2622617" cy="4010213"/>
            <a:chOff x="1886540" y="1305098"/>
            <a:chExt cx="2165026" cy="3452769"/>
          </a:xfrm>
        </p:grpSpPr>
        <p:sp>
          <p:nvSpPr>
            <p:cNvPr id="10" name="加号 9">
              <a:extLst>
                <a:ext uri="{FF2B5EF4-FFF2-40B4-BE49-F238E27FC236}">
                  <a16:creationId xmlns:a16="http://schemas.microsoft.com/office/drawing/2014/main" id="{F946F270-EFCB-44D9-DC44-1FAD7CB3D57C}"/>
                </a:ext>
              </a:extLst>
            </p:cNvPr>
            <p:cNvSpPr/>
            <p:nvPr/>
          </p:nvSpPr>
          <p:spPr>
            <a:xfrm>
              <a:off x="2771963" y="2070661"/>
              <a:ext cx="434795" cy="438581"/>
            </a:xfrm>
            <a:prstGeom prst="mathPlus">
              <a:avLst/>
            </a:prstGeom>
            <a:noFill/>
            <a:ln w="28575">
              <a:solidFill>
                <a:srgbClr val="F50B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1DE4AD4B-7932-3182-3C3B-AF79773159F4}"/>
                </a:ext>
              </a:extLst>
            </p:cNvPr>
            <p:cNvGrpSpPr/>
            <p:nvPr/>
          </p:nvGrpSpPr>
          <p:grpSpPr>
            <a:xfrm>
              <a:off x="2001663" y="1305098"/>
              <a:ext cx="1975397" cy="689838"/>
              <a:chOff x="2246354" y="3317595"/>
              <a:chExt cx="2551933" cy="919785"/>
            </a:xfrm>
          </p:grpSpPr>
          <p:sp>
            <p:nvSpPr>
              <p:cNvPr id="6" name="矩形: 圆角 5">
                <a:extLst>
                  <a:ext uri="{FF2B5EF4-FFF2-40B4-BE49-F238E27FC236}">
                    <a16:creationId xmlns:a16="http://schemas.microsoft.com/office/drawing/2014/main" id="{0F52A508-402C-DC97-809C-C8AFD653FA54}"/>
                  </a:ext>
                </a:extLst>
              </p:cNvPr>
              <p:cNvSpPr/>
              <p:nvPr/>
            </p:nvSpPr>
            <p:spPr>
              <a:xfrm>
                <a:off x="2246354" y="3317595"/>
                <a:ext cx="2551933" cy="919785"/>
              </a:xfrm>
              <a:prstGeom prst="roundRect">
                <a:avLst>
                  <a:gd name="adj" fmla="val 40408"/>
                </a:avLst>
              </a:prstGeom>
              <a:gradFill>
                <a:gsLst>
                  <a:gs pos="0">
                    <a:srgbClr val="F80E0E"/>
                  </a:gs>
                  <a:gs pos="100000">
                    <a:srgbClr val="C00000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126752D-F8EC-311D-EBA2-68C1E54E9534}"/>
                  </a:ext>
                </a:extLst>
              </p:cNvPr>
              <p:cNvSpPr txBox="1"/>
              <p:nvPr/>
            </p:nvSpPr>
            <p:spPr>
              <a:xfrm>
                <a:off x="2302332" y="3554293"/>
                <a:ext cx="2387507" cy="459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0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CLEANSING</a:t>
                </a: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DE4AD4B-7932-3182-3C3B-AF79773159F4}"/>
                </a:ext>
              </a:extLst>
            </p:cNvPr>
            <p:cNvGrpSpPr/>
            <p:nvPr/>
          </p:nvGrpSpPr>
          <p:grpSpPr>
            <a:xfrm>
              <a:off x="1977389" y="2584965"/>
              <a:ext cx="2023953" cy="689839"/>
              <a:chOff x="1790213" y="3317595"/>
              <a:chExt cx="2698604" cy="919785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0F52A508-402C-DC97-809C-C8AFD653FA54}"/>
                  </a:ext>
                </a:extLst>
              </p:cNvPr>
              <p:cNvSpPr/>
              <p:nvPr/>
            </p:nvSpPr>
            <p:spPr>
              <a:xfrm>
                <a:off x="1795502" y="3317595"/>
                <a:ext cx="2633863" cy="919785"/>
              </a:xfrm>
              <a:prstGeom prst="roundRect">
                <a:avLst>
                  <a:gd name="adj" fmla="val 40408"/>
                </a:avLst>
              </a:prstGeom>
              <a:gradFill>
                <a:gsLst>
                  <a:gs pos="0">
                    <a:srgbClr val="F80E0E"/>
                  </a:gs>
                  <a:gs pos="100000">
                    <a:srgbClr val="C00000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zh-CN" altLang="en-US" sz="13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文本框 2">
                <a:extLst>
                  <a:ext uri="{FF2B5EF4-FFF2-40B4-BE49-F238E27FC236}">
                    <a16:creationId xmlns:a16="http://schemas.microsoft.com/office/drawing/2014/main" id="{9126752D-F8EC-311D-EBA2-68C1E54E9534}"/>
                  </a:ext>
                </a:extLst>
              </p:cNvPr>
              <p:cNvSpPr txBox="1"/>
              <p:nvPr/>
            </p:nvSpPr>
            <p:spPr>
              <a:xfrm>
                <a:off x="1790213" y="3578038"/>
                <a:ext cx="2698604" cy="4593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2000" b="1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NOURISHING</a:t>
                </a:r>
              </a:p>
            </p:txBody>
          </p:sp>
        </p:grpSp>
        <p:sp>
          <p:nvSpPr>
            <p:cNvPr id="2" name="矩形: 圆角 5">
              <a:extLst>
                <a:ext uri="{FF2B5EF4-FFF2-40B4-BE49-F238E27FC236}">
                  <a16:creationId xmlns:a16="http://schemas.microsoft.com/office/drawing/2014/main" id="{0EC8A2D3-82C2-7E4C-3734-71758A219A3E}"/>
                </a:ext>
              </a:extLst>
            </p:cNvPr>
            <p:cNvSpPr/>
            <p:nvPr/>
          </p:nvSpPr>
          <p:spPr>
            <a:xfrm>
              <a:off x="2012161" y="3969873"/>
              <a:ext cx="1983333" cy="689839"/>
            </a:xfrm>
            <a:prstGeom prst="roundRect">
              <a:avLst>
                <a:gd name="adj" fmla="val 40408"/>
              </a:avLst>
            </a:prstGeom>
            <a:gradFill>
              <a:gsLst>
                <a:gs pos="0">
                  <a:srgbClr val="F80E0E"/>
                </a:gs>
                <a:gs pos="100000">
                  <a:srgbClr val="C0000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2">
              <a:extLst>
                <a:ext uri="{FF2B5EF4-FFF2-40B4-BE49-F238E27FC236}">
                  <a16:creationId xmlns:a16="http://schemas.microsoft.com/office/drawing/2014/main" id="{F4DF88D0-62CC-2BFF-DEC2-2B1EDCFCE781}"/>
                </a:ext>
              </a:extLst>
            </p:cNvPr>
            <p:cNvSpPr txBox="1"/>
            <p:nvPr/>
          </p:nvSpPr>
          <p:spPr>
            <a:xfrm>
              <a:off x="1886540" y="4174881"/>
              <a:ext cx="2165026" cy="5829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00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REJUVENATING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i="1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加号 9">
              <a:extLst>
                <a:ext uri="{FF2B5EF4-FFF2-40B4-BE49-F238E27FC236}">
                  <a16:creationId xmlns:a16="http://schemas.microsoft.com/office/drawing/2014/main" id="{AD237732-532F-8FAF-F8D1-39E5AA918566}"/>
                </a:ext>
              </a:extLst>
            </p:cNvPr>
            <p:cNvSpPr/>
            <p:nvPr/>
          </p:nvSpPr>
          <p:spPr>
            <a:xfrm>
              <a:off x="2771963" y="3403048"/>
              <a:ext cx="434795" cy="438581"/>
            </a:xfrm>
            <a:prstGeom prst="mathPlus">
              <a:avLst/>
            </a:prstGeom>
            <a:noFill/>
            <a:ln w="28575">
              <a:solidFill>
                <a:srgbClr val="F50B0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kumimoji="1"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D49B782F-BE5E-0B0A-0EA9-9B7C1FD7C9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715" y="0"/>
            <a:ext cx="1429175" cy="56977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9F388B4-A8E0-304A-AF46-A2EBFBFC459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3414C9CF-8C6E-9641-B471-0354B38016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3870" y="35574"/>
            <a:ext cx="1717967" cy="68491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604890" y="330187"/>
            <a:ext cx="38461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THERAPEUTIC SOAP</a:t>
            </a:r>
          </a:p>
        </p:txBody>
      </p:sp>
      <p:pic>
        <p:nvPicPr>
          <p:cNvPr id="20" name="Image 15">
            <a:extLst>
              <a:ext uri="{FF2B5EF4-FFF2-40B4-BE49-F238E27FC236}">
                <a16:creationId xmlns:a16="http://schemas.microsoft.com/office/drawing/2014/main" id="{578B31D3-EA79-2441-8110-3744EE3A70E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2" name="ZoneTexte 16">
            <a:extLst>
              <a:ext uri="{FF2B5EF4-FFF2-40B4-BE49-F238E27FC236}">
                <a16:creationId xmlns:a16="http://schemas.microsoft.com/office/drawing/2014/main" id="{19B4260A-704A-5144-B0BE-CA4D941B0BF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304632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725DACDC-3807-1947-8436-E4511D2635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588" y="606751"/>
            <a:ext cx="9173588" cy="4597638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957F7F72-474D-093A-BDB9-40748353ABB2}"/>
              </a:ext>
            </a:extLst>
          </p:cNvPr>
          <p:cNvGrpSpPr/>
          <p:nvPr/>
        </p:nvGrpSpPr>
        <p:grpSpPr>
          <a:xfrm>
            <a:off x="174133" y="1913093"/>
            <a:ext cx="8551205" cy="3165985"/>
            <a:chOff x="-192138" y="2997059"/>
            <a:chExt cx="13472592" cy="4988071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8E3D7044-9189-FE18-6720-6F37C67FF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92138" y="2997059"/>
              <a:ext cx="5104502" cy="451462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863EB1BB-2E28-CE3A-1073-D5BB7E415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3184" y="2997060"/>
              <a:ext cx="5116183" cy="4514622"/>
            </a:xfrm>
            <a:prstGeom prst="rect">
              <a:avLst/>
            </a:prstGeom>
          </p:spPr>
        </p:pic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408A3F42-409E-4716-5774-07626B6A9D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10186" y="3470508"/>
              <a:ext cx="5070268" cy="4514622"/>
            </a:xfrm>
            <a:prstGeom prst="rect">
              <a:avLst/>
            </a:prstGeom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BECB39B6-C95C-253F-425F-A888E21512CF}"/>
              </a:ext>
            </a:extLst>
          </p:cNvPr>
          <p:cNvSpPr txBox="1"/>
          <p:nvPr/>
        </p:nvSpPr>
        <p:spPr>
          <a:xfrm>
            <a:off x="1212740" y="1120849"/>
            <a:ext cx="591330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REMOVING EXCESS OIL AND DIRT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711FBC1-F934-27C5-5316-3DC95B19A0B2}"/>
              </a:ext>
            </a:extLst>
          </p:cNvPr>
          <p:cNvSpPr txBox="1"/>
          <p:nvPr/>
        </p:nvSpPr>
        <p:spPr>
          <a:xfrm>
            <a:off x="9983" y="4210854"/>
            <a:ext cx="32473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SMALLER MOLECULAR FOAM FOR EASIER PENETRATION INTO PORES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E52BC7A-B91E-51FC-45BB-141B09B7ED3D}"/>
              </a:ext>
            </a:extLst>
          </p:cNvPr>
          <p:cNvSpPr txBox="1"/>
          <p:nvPr/>
        </p:nvSpPr>
        <p:spPr>
          <a:xfrm>
            <a:off x="3338111" y="4300653"/>
            <a:ext cx="23434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REMOVES DIRT RESIDUES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FE22BAC-72C7-6AD7-F228-83F46F65C406}"/>
              </a:ext>
            </a:extLst>
          </p:cNvPr>
          <p:cNvSpPr txBox="1"/>
          <p:nvPr/>
        </p:nvSpPr>
        <p:spPr>
          <a:xfrm>
            <a:off x="5588000" y="4282773"/>
            <a:ext cx="31753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TIGHTENS PORES FOR CLEAR, REFINED SKIN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3DE0228-CE6E-7AC9-BCB0-7F618D90DF72}"/>
              </a:ext>
            </a:extLst>
          </p:cNvPr>
          <p:cNvSpPr txBox="1"/>
          <p:nvPr/>
        </p:nvSpPr>
        <p:spPr>
          <a:xfrm>
            <a:off x="1741347" y="1965220"/>
            <a:ext cx="46936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NATURAL PLANT BASED SOAP</a:t>
            </a:r>
          </a:p>
        </p:txBody>
      </p:sp>
      <p:pic>
        <p:nvPicPr>
          <p:cNvPr id="2050" name="Picture 2" descr="查看图片">
            <a:extLst>
              <a:ext uri="{FF2B5EF4-FFF2-40B4-BE49-F238E27FC236}">
                <a16:creationId xmlns:a16="http://schemas.microsoft.com/office/drawing/2014/main" id="{59899E75-3152-D603-126F-2E8DA5C01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728" y="1695224"/>
            <a:ext cx="1735346" cy="173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ABC358B-33D3-1040-A2CB-641CA2B7F3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0990D42-ABBE-1FFF-D0DF-CBAE62F71D84}"/>
              </a:ext>
            </a:extLst>
          </p:cNvPr>
          <p:cNvSpPr txBox="1"/>
          <p:nvPr/>
        </p:nvSpPr>
        <p:spPr>
          <a:xfrm>
            <a:off x="-968997" y="262342"/>
            <a:ext cx="64761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800" b="1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DEEP PORE CLEANING</a:t>
            </a:r>
          </a:p>
        </p:txBody>
      </p:sp>
      <p:pic>
        <p:nvPicPr>
          <p:cNvPr id="18" name="Image 15">
            <a:extLst>
              <a:ext uri="{FF2B5EF4-FFF2-40B4-BE49-F238E27FC236}">
                <a16:creationId xmlns:a16="http://schemas.microsoft.com/office/drawing/2014/main" id="{699F0539-15D9-2F45-A814-2DD475ACBB5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1" name="ZoneTexte 16">
            <a:extLst>
              <a:ext uri="{FF2B5EF4-FFF2-40B4-BE49-F238E27FC236}">
                <a16:creationId xmlns:a16="http://schemas.microsoft.com/office/drawing/2014/main" id="{9081EF3E-5236-394D-AAB5-FFE56E974F0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C333A6-88BE-2948-9471-3D4F9213C6C8}"/>
              </a:ext>
            </a:extLst>
          </p:cNvPr>
          <p:cNvSpPr/>
          <p:nvPr/>
        </p:nvSpPr>
        <p:spPr>
          <a:xfrm>
            <a:off x="470980" y="2274852"/>
            <a:ext cx="1191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lack" panose="020B0604020202020204" pitchFamily="34" charset="0"/>
                <a:ea typeface="微软雅黑" panose="020B0503020204020204" pitchFamily="34" charset="-122"/>
                <a:cs typeface="Arial Black" panose="020B0604020202020204" pitchFamily="34" charset="0"/>
              </a:rPr>
              <a:t>DEEP CLEANING</a:t>
            </a:r>
            <a:endParaRPr lang="zh-CN" altLang="en-US" sz="900" b="1" dirty="0">
              <a:solidFill>
                <a:schemeClr val="tx1">
                  <a:lumMod val="75000"/>
                  <a:lumOff val="25000"/>
                </a:schemeClr>
              </a:solidFill>
              <a:latin typeface="Arial Black" panose="020B0604020202020204" pitchFamily="34" charset="0"/>
              <a:ea typeface="微软雅黑" panose="020B0503020204020204" pitchFamily="34" charset="-122"/>
              <a:cs typeface="Arial Black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3488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C26BE9B5-4913-B445-8A55-B92EE9D901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59" y="946431"/>
            <a:ext cx="9140602" cy="4586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FE7E86-132C-2331-D3B1-C174E55C0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0"/>
            <a:ext cx="1499678" cy="1326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040CCE6-BC16-2040-E53C-213D6FD0EE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409" y="1260746"/>
            <a:ext cx="1947224" cy="193520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2DB46811-49A9-F22B-D561-14D90778CAD0}"/>
              </a:ext>
            </a:extLst>
          </p:cNvPr>
          <p:cNvSpPr txBox="1"/>
          <p:nvPr/>
        </p:nvSpPr>
        <p:spPr>
          <a:xfrm>
            <a:off x="-68807" y="1158699"/>
            <a:ext cx="41592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gradFill>
                  <a:gsLst>
                    <a:gs pos="0">
                      <a:srgbClr val="F80E0E"/>
                    </a:gs>
                    <a:gs pos="100000">
                      <a:srgbClr val="C00000"/>
                    </a:gs>
                  </a:gsLst>
                  <a:lin ang="27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GENTLE, MOISTURISING AND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000" b="1" dirty="0">
                <a:gradFill>
                  <a:gsLst>
                    <a:gs pos="0">
                      <a:srgbClr val="F80E0E"/>
                    </a:gs>
                    <a:gs pos="100000">
                      <a:srgbClr val="C00000"/>
                    </a:gs>
                  </a:gsLst>
                  <a:lin ang="2700000" scaled="1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SKIN-FRIENDLY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26233596-096B-A028-951E-14E81D7CE9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1409" y="2632428"/>
            <a:ext cx="1998674" cy="199045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EC0051C-03FB-1E50-89FC-2DA9BAAA4D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8517" y="3659426"/>
            <a:ext cx="1998674" cy="19411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99AAB9C-CF2F-C82B-0D90-4DA0712099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1603" y="2525719"/>
            <a:ext cx="1998674" cy="199045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59126E94-12B9-2B94-2445-590306D2EC1A}"/>
              </a:ext>
            </a:extLst>
          </p:cNvPr>
          <p:cNvSpPr txBox="1"/>
          <p:nvPr/>
        </p:nvSpPr>
        <p:spPr>
          <a:xfrm>
            <a:off x="1082966" y="3130148"/>
            <a:ext cx="20704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COCONUT OIL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F3072E3A-F4B7-18E8-6D06-D30243071FB0}"/>
              </a:ext>
            </a:extLst>
          </p:cNvPr>
          <p:cNvSpPr txBox="1"/>
          <p:nvPr/>
        </p:nvSpPr>
        <p:spPr>
          <a:xfrm>
            <a:off x="1200276" y="4363009"/>
            <a:ext cx="28014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TEA TREE OIL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A65A64D-5F20-186B-77C9-75A17D4474CD}"/>
              </a:ext>
            </a:extLst>
          </p:cNvPr>
          <p:cNvSpPr txBox="1"/>
          <p:nvPr/>
        </p:nvSpPr>
        <p:spPr>
          <a:xfrm>
            <a:off x="6806647" y="1855663"/>
            <a:ext cx="14291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GINSENG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01AE8AF1-7D63-1078-BAAC-5BDCA8B0A29B}"/>
              </a:ext>
            </a:extLst>
          </p:cNvPr>
          <p:cNvSpPr txBox="1"/>
          <p:nvPr/>
        </p:nvSpPr>
        <p:spPr>
          <a:xfrm>
            <a:off x="6301077" y="3214459"/>
            <a:ext cx="18180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n" altLang="zh-CN" sz="1600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SOPHORA </a:t>
            </a:r>
            <a:r>
              <a:rPr lang="en-US" altLang="zh-CN" sz="1600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</a:t>
            </a:r>
            <a:r>
              <a:rPr lang="en" altLang="zh-CN" sz="1600" b="1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LAVESCENS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62697F2-5FE0-1B49-A375-77908DCD85B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8571" y="157586"/>
            <a:ext cx="43469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bg1"/>
                </a:solidFill>
                <a:latin typeface="Arial Black" panose="020B0A04020102020204" pitchFamily="34" charset="0"/>
              </a:rPr>
              <a:t>MINOSEED COMPONENTS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C6E9615-C2F3-844B-9B88-191BE73BAC4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2" name="ZoneTexte 16">
            <a:extLst>
              <a:ext uri="{FF2B5EF4-FFF2-40B4-BE49-F238E27FC236}">
                <a16:creationId xmlns:a16="http://schemas.microsoft.com/office/drawing/2014/main" id="{15104F81-CAA9-AF45-8162-7232E4DCE858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74808736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3E86A8C-F253-CB44-8F26-A6BA77226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52" y="928806"/>
            <a:ext cx="9124725" cy="42611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E7B2A9EE-632E-5A61-A612-657E321695D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905" y="2841557"/>
            <a:ext cx="428010" cy="738664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55B886AD-DCC9-0D9E-4E08-513B456A56E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575" y="3789749"/>
            <a:ext cx="494014" cy="6725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1CCA9BF7-A5CE-E8D0-DBEF-959A593442B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1499" y="2183231"/>
            <a:ext cx="390779" cy="576147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DC7E8ACF-5B33-9B96-6A65-35E3FB4C2C36}"/>
              </a:ext>
            </a:extLst>
          </p:cNvPr>
          <p:cNvGrpSpPr/>
          <p:nvPr/>
        </p:nvGrpSpPr>
        <p:grpSpPr>
          <a:xfrm>
            <a:off x="621941" y="3305658"/>
            <a:ext cx="2117411" cy="341114"/>
            <a:chOff x="778158" y="4184926"/>
            <a:chExt cx="2823214" cy="454818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816AD160-D012-FD5C-DD16-DE19EE75B29B}"/>
                </a:ext>
              </a:extLst>
            </p:cNvPr>
            <p:cNvCxnSpPr>
              <a:cxnSpLocks/>
            </p:cNvCxnSpPr>
            <p:nvPr/>
          </p:nvCxnSpPr>
          <p:spPr>
            <a:xfrm>
              <a:off x="778158" y="4634345"/>
              <a:ext cx="2424513" cy="0"/>
            </a:xfrm>
            <a:prstGeom prst="line">
              <a:avLst/>
            </a:prstGeom>
            <a:ln w="3175">
              <a:solidFill>
                <a:srgbClr val="BF9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A7C0931D-7B0D-6112-E623-BE34D45C719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3527" y="4184926"/>
              <a:ext cx="407845" cy="454818"/>
            </a:xfrm>
            <a:prstGeom prst="line">
              <a:avLst/>
            </a:prstGeom>
            <a:ln w="3175">
              <a:solidFill>
                <a:srgbClr val="BF9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DD895EF9-64CA-B1A6-A6A1-0BECE0E220A1}"/>
              </a:ext>
            </a:extLst>
          </p:cNvPr>
          <p:cNvGrpSpPr/>
          <p:nvPr/>
        </p:nvGrpSpPr>
        <p:grpSpPr>
          <a:xfrm>
            <a:off x="3686575" y="3952821"/>
            <a:ext cx="2689863" cy="568707"/>
            <a:chOff x="-68995" y="3876069"/>
            <a:chExt cx="3586484" cy="758276"/>
          </a:xfrm>
        </p:grpSpPr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CEFF0C9A-661F-EDFD-EDA7-1718282D7A94}"/>
                </a:ext>
              </a:extLst>
            </p:cNvPr>
            <p:cNvCxnSpPr>
              <a:cxnSpLocks/>
            </p:cNvCxnSpPr>
            <p:nvPr/>
          </p:nvCxnSpPr>
          <p:spPr>
            <a:xfrm>
              <a:off x="-68995" y="4634345"/>
              <a:ext cx="3148726" cy="0"/>
            </a:xfrm>
            <a:prstGeom prst="line">
              <a:avLst/>
            </a:prstGeom>
            <a:ln w="3175">
              <a:solidFill>
                <a:srgbClr val="BF9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344F8512-F946-D0BF-1C1E-9F58FFD351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79731" y="3876069"/>
              <a:ext cx="437758" cy="758276"/>
            </a:xfrm>
            <a:prstGeom prst="line">
              <a:avLst/>
            </a:prstGeom>
            <a:ln w="3175">
              <a:solidFill>
                <a:srgbClr val="BF9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93E31649-7C15-54A6-0DC4-9A9322BD8CFB}"/>
              </a:ext>
            </a:extLst>
          </p:cNvPr>
          <p:cNvSpPr txBox="1"/>
          <p:nvPr/>
        </p:nvSpPr>
        <p:spPr>
          <a:xfrm>
            <a:off x="263452" y="3666654"/>
            <a:ext cx="26686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rgbClr val="9A533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rgbClr val="A26D1E"/>
                </a:solidFill>
              </a:rPr>
              <a:t>ANTI-BACTERIAL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rgbClr val="A26D1E"/>
                </a:solidFill>
              </a:rPr>
              <a:t>ANTI-INFLAMATION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A0A769D-F0EA-072F-E773-EF8F1DFD4FD3}"/>
              </a:ext>
            </a:extLst>
          </p:cNvPr>
          <p:cNvSpPr txBox="1"/>
          <p:nvPr/>
        </p:nvSpPr>
        <p:spPr>
          <a:xfrm>
            <a:off x="3564458" y="4538651"/>
            <a:ext cx="51522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rgbClr val="9A5335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600" dirty="0">
                <a:solidFill>
                  <a:srgbClr val="A26D1E"/>
                </a:solidFill>
              </a:rPr>
              <a:t>PROMOTES CELL REJUVENATION</a:t>
            </a: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FB6ABE6C-BCD7-2896-D84A-F2FE3F330554}"/>
              </a:ext>
            </a:extLst>
          </p:cNvPr>
          <p:cNvGrpSpPr/>
          <p:nvPr/>
        </p:nvGrpSpPr>
        <p:grpSpPr>
          <a:xfrm>
            <a:off x="6655454" y="2891440"/>
            <a:ext cx="2727827" cy="584775"/>
            <a:chOff x="9304595" y="3601724"/>
            <a:chExt cx="3240131" cy="779700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B1CA9FF8-F98B-68D9-F6E0-7B4D3C53B8CD}"/>
                </a:ext>
              </a:extLst>
            </p:cNvPr>
            <p:cNvGrpSpPr/>
            <p:nvPr/>
          </p:nvGrpSpPr>
          <p:grpSpPr>
            <a:xfrm flipH="1">
              <a:off x="9304595" y="3728064"/>
              <a:ext cx="2457752" cy="637489"/>
              <a:chOff x="551369" y="4011260"/>
              <a:chExt cx="3470785" cy="747903"/>
            </a:xfrm>
          </p:grpSpPr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42E90F3B-5D96-E795-02FB-560BB7591FE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369" y="4759163"/>
                <a:ext cx="2528362" cy="0"/>
              </a:xfrm>
              <a:prstGeom prst="line">
                <a:avLst/>
              </a:prstGeom>
              <a:ln w="3175">
                <a:solidFill>
                  <a:srgbClr val="BF9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447DCAC6-6DCB-9F08-3408-CBEC608C4A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079731" y="4011260"/>
                <a:ext cx="942423" cy="747903"/>
              </a:xfrm>
              <a:prstGeom prst="line">
                <a:avLst/>
              </a:prstGeom>
              <a:ln w="3175">
                <a:solidFill>
                  <a:srgbClr val="BF9000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B43DE05-ABE0-FAD1-B7D6-32B7429D1005}"/>
                </a:ext>
              </a:extLst>
            </p:cNvPr>
            <p:cNvSpPr txBox="1"/>
            <p:nvPr/>
          </p:nvSpPr>
          <p:spPr>
            <a:xfrm>
              <a:off x="9957418" y="3601724"/>
              <a:ext cx="2587308" cy="7797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rgbClr val="9A53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600" dirty="0">
                  <a:solidFill>
                    <a:srgbClr val="A26D1E"/>
                  </a:solidFill>
                </a:rPr>
                <a:t>ANTI-OXIDATION</a:t>
              </a:r>
            </a:p>
          </p:txBody>
        </p: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3C10A25F-5FE8-B7F4-8C4A-D0869F715C22}"/>
              </a:ext>
            </a:extLst>
          </p:cNvPr>
          <p:cNvSpPr txBox="1"/>
          <p:nvPr/>
        </p:nvSpPr>
        <p:spPr>
          <a:xfrm>
            <a:off x="130335" y="1189042"/>
            <a:ext cx="728368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100" b="1" dirty="0">
                <a:solidFill>
                  <a:srgbClr val="5151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INCREASES OVERALL CELL RESILIENCE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EE918A7-0333-6143-90F4-DFBD303DAD8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8567801-A6CC-16B5-EF0C-971A8C6D6FEE}"/>
              </a:ext>
            </a:extLst>
          </p:cNvPr>
          <p:cNvSpPr txBox="1"/>
          <p:nvPr/>
        </p:nvSpPr>
        <p:spPr>
          <a:xfrm>
            <a:off x="-797133" y="154371"/>
            <a:ext cx="61425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400" b="1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GINSENG ROOTS</a:t>
            </a:r>
          </a:p>
        </p:txBody>
      </p:sp>
      <p:pic>
        <p:nvPicPr>
          <p:cNvPr id="22" name="Image 15">
            <a:extLst>
              <a:ext uri="{FF2B5EF4-FFF2-40B4-BE49-F238E27FC236}">
                <a16:creationId xmlns:a16="http://schemas.microsoft.com/office/drawing/2014/main" id="{C26B85C6-50D2-9D4B-B95C-2323D03EC90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3" name="ZoneTexte 16">
            <a:extLst>
              <a:ext uri="{FF2B5EF4-FFF2-40B4-BE49-F238E27FC236}">
                <a16:creationId xmlns:a16="http://schemas.microsoft.com/office/drawing/2014/main" id="{2D07A388-C1C7-1342-84E6-A891941F853C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7779495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B85D02E-9B8B-E84C-8174-052839E26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7" y="1008578"/>
            <a:ext cx="9124725" cy="4134922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4D20BF85-6AC8-232C-EE65-B665AFF61C3D}"/>
              </a:ext>
            </a:extLst>
          </p:cNvPr>
          <p:cNvSpPr/>
          <p:nvPr/>
        </p:nvSpPr>
        <p:spPr>
          <a:xfrm>
            <a:off x="2278646" y="2257342"/>
            <a:ext cx="3418757" cy="980815"/>
          </a:xfrm>
          <a:prstGeom prst="roundRect">
            <a:avLst>
              <a:gd name="adj" fmla="val 28613"/>
            </a:avLst>
          </a:prstGeom>
          <a:gradFill flip="none" rotWithShape="1">
            <a:gsLst>
              <a:gs pos="100000">
                <a:srgbClr val="903D14"/>
              </a:gs>
              <a:gs pos="0">
                <a:schemeClr val="accent4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400" b="1" dirty="0">
                <a:solidFill>
                  <a:prstClr val="white"/>
                </a:solidFill>
                <a:latin typeface="arial" panose="020B0604020202020204" pitchFamily="34" charset="0"/>
              </a:rPr>
              <a:t>EXCELLENT FOR ELIMINATING DUST MITES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F8D8AE0-219C-91B3-A0F3-F82633E788A1}"/>
              </a:ext>
            </a:extLst>
          </p:cNvPr>
          <p:cNvSpPr/>
          <p:nvPr/>
        </p:nvSpPr>
        <p:spPr>
          <a:xfrm>
            <a:off x="2260151" y="3387000"/>
            <a:ext cx="3507599" cy="1002118"/>
          </a:xfrm>
          <a:prstGeom prst="roundRect">
            <a:avLst>
              <a:gd name="adj" fmla="val 28613"/>
            </a:avLst>
          </a:prstGeom>
          <a:gradFill flip="none" rotWithShape="1">
            <a:gsLst>
              <a:gs pos="100000">
                <a:srgbClr val="903D14"/>
              </a:gs>
              <a:gs pos="0">
                <a:schemeClr val="accent4">
                  <a:lumMod val="10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1" dirty="0">
                <a:solidFill>
                  <a:prstClr val="white"/>
                </a:solidFill>
                <a:latin typeface="arial" panose="020B0604020202020204" pitchFamily="34" charset="0"/>
              </a:rPr>
              <a:t>ALKALOID FOR ANTI-BACTERIAL EFFECT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32B22C6-6952-D4E7-4A4E-8A004238E147}"/>
              </a:ext>
            </a:extLst>
          </p:cNvPr>
          <p:cNvSpPr txBox="1"/>
          <p:nvPr/>
        </p:nvSpPr>
        <p:spPr>
          <a:xfrm>
            <a:off x="1437931" y="1216390"/>
            <a:ext cx="68791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ANTIBACTERIAL AND ANTI-ACARINA EFFECTIVENESS ≥ </a:t>
            </a:r>
            <a:r>
              <a:rPr lang="fr-CM" altLang="zh-CN" sz="2100" b="1" dirty="0">
                <a:solidFill>
                  <a:srgbClr val="C089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99,9%.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1DA1751-449E-5393-ADE0-44E47B830C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5867" y="3560415"/>
            <a:ext cx="2077049" cy="158308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45F701-C8F1-7A41-A324-32D2CDA3693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BD849677-CE27-C815-D024-A4ABDC59D16C}"/>
              </a:ext>
            </a:extLst>
          </p:cNvPr>
          <p:cNvSpPr txBox="1"/>
          <p:nvPr/>
        </p:nvSpPr>
        <p:spPr>
          <a:xfrm>
            <a:off x="9637" y="131085"/>
            <a:ext cx="5867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800" b="1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EXTRACT OF SOPHORA FLAVESCENS</a:t>
            </a:r>
          </a:p>
        </p:txBody>
      </p:sp>
      <p:pic>
        <p:nvPicPr>
          <p:cNvPr id="9" name="Image 15">
            <a:extLst>
              <a:ext uri="{FF2B5EF4-FFF2-40B4-BE49-F238E27FC236}">
                <a16:creationId xmlns:a16="http://schemas.microsoft.com/office/drawing/2014/main" id="{5C5302CA-96C0-D046-8247-7972EC4769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1" name="ZoneTexte 16">
            <a:extLst>
              <a:ext uri="{FF2B5EF4-FFF2-40B4-BE49-F238E27FC236}">
                <a16:creationId xmlns:a16="http://schemas.microsoft.com/office/drawing/2014/main" id="{6EEB80FA-D14C-514F-B5D3-A3455063E73C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9917666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EE1436F-D46C-7345-9C0F-27DA58B4C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18" y="0"/>
            <a:ext cx="9109364" cy="51435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DAC96F03-353F-039F-6686-A426F6A0959C}"/>
              </a:ext>
            </a:extLst>
          </p:cNvPr>
          <p:cNvSpPr txBox="1"/>
          <p:nvPr/>
        </p:nvSpPr>
        <p:spPr>
          <a:xfrm>
            <a:off x="90752" y="2652435"/>
            <a:ext cx="1936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INCREASES FIRMNESS OF FACIAL SKIN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16029D2-FA03-29A1-459C-436392786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751" y="1736575"/>
            <a:ext cx="1050289" cy="9213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8617A67-F641-718F-2DD0-2F191F4411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2505756" y="1736575"/>
            <a:ext cx="1050289" cy="92130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B4B5582-F7DF-BE1B-C52B-0BA8F954EC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462" y="1736575"/>
            <a:ext cx="1050289" cy="921306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108328A6-FF78-4FFD-68B2-D69BFC98265D}"/>
              </a:ext>
            </a:extLst>
          </p:cNvPr>
          <p:cNvGrpSpPr/>
          <p:nvPr/>
        </p:nvGrpSpPr>
        <p:grpSpPr>
          <a:xfrm>
            <a:off x="740901" y="1882519"/>
            <a:ext cx="806415" cy="646331"/>
            <a:chOff x="1378308" y="3263172"/>
            <a:chExt cx="1184380" cy="949264"/>
          </a:xfrm>
        </p:grpSpPr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3D25B172-B896-2B4F-BF63-F0B91CF2E032}"/>
                </a:ext>
              </a:extLst>
            </p:cNvPr>
            <p:cNvSpPr txBox="1"/>
            <p:nvPr/>
          </p:nvSpPr>
          <p:spPr>
            <a:xfrm>
              <a:off x="1378308" y="3263172"/>
              <a:ext cx="1184380" cy="949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13</a:t>
              </a:r>
              <a:endParaRPr lang="zh-CN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5F27B2A-FA24-5B04-2A17-63EB19959A5A}"/>
                </a:ext>
              </a:extLst>
            </p:cNvPr>
            <p:cNvSpPr txBox="1"/>
            <p:nvPr/>
          </p:nvSpPr>
          <p:spPr>
            <a:xfrm>
              <a:off x="2222377" y="3294345"/>
              <a:ext cx="329919" cy="372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0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zh-CN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7D69AEF9-C414-B0E6-8F77-90839173E4EE}"/>
              </a:ext>
            </a:extLst>
          </p:cNvPr>
          <p:cNvGrpSpPr/>
          <p:nvPr/>
        </p:nvGrpSpPr>
        <p:grpSpPr>
          <a:xfrm>
            <a:off x="2529973" y="1882519"/>
            <a:ext cx="806415" cy="646331"/>
            <a:chOff x="1378308" y="3263172"/>
            <a:chExt cx="1184380" cy="949264"/>
          </a:xfrm>
        </p:grpSpPr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1FD890E-9190-A9F9-EF71-9FBAAFA1496F}"/>
                </a:ext>
              </a:extLst>
            </p:cNvPr>
            <p:cNvSpPr txBox="1"/>
            <p:nvPr/>
          </p:nvSpPr>
          <p:spPr>
            <a:xfrm>
              <a:off x="1378308" y="3263172"/>
              <a:ext cx="1184380" cy="949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29</a:t>
              </a:r>
              <a:endParaRPr lang="zh-CN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12645ED6-2469-6D88-B2E2-FED7F53FBE61}"/>
                </a:ext>
              </a:extLst>
            </p:cNvPr>
            <p:cNvSpPr txBox="1"/>
            <p:nvPr/>
          </p:nvSpPr>
          <p:spPr>
            <a:xfrm>
              <a:off x="2222377" y="3294345"/>
              <a:ext cx="329919" cy="372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0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zh-CN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9D591282-C00B-6C85-B782-F17A2332FCEA}"/>
              </a:ext>
            </a:extLst>
          </p:cNvPr>
          <p:cNvGrpSpPr/>
          <p:nvPr/>
        </p:nvGrpSpPr>
        <p:grpSpPr>
          <a:xfrm>
            <a:off x="4415132" y="1879281"/>
            <a:ext cx="806415" cy="646331"/>
            <a:chOff x="1378308" y="3263172"/>
            <a:chExt cx="1184380" cy="949264"/>
          </a:xfrm>
        </p:grpSpPr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D98D9467-1A7E-CA22-C5A0-98E67F09AECF}"/>
                </a:ext>
              </a:extLst>
            </p:cNvPr>
            <p:cNvSpPr txBox="1"/>
            <p:nvPr/>
          </p:nvSpPr>
          <p:spPr>
            <a:xfrm>
              <a:off x="1378308" y="3263172"/>
              <a:ext cx="1184380" cy="9492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36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14</a:t>
              </a:r>
              <a:endParaRPr lang="zh-CN" altLang="en-US" sz="36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5216B81F-6212-2CC7-BCF9-71B30DA063AC}"/>
                </a:ext>
              </a:extLst>
            </p:cNvPr>
            <p:cNvSpPr txBox="1"/>
            <p:nvPr/>
          </p:nvSpPr>
          <p:spPr>
            <a:xfrm>
              <a:off x="2222377" y="3294345"/>
              <a:ext cx="329919" cy="3729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05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%</a:t>
              </a:r>
              <a:endParaRPr lang="zh-CN" altLang="en-US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8A60E389-6AE0-23CC-5B4A-A877A66D21A6}"/>
              </a:ext>
            </a:extLst>
          </p:cNvPr>
          <p:cNvSpPr txBox="1"/>
          <p:nvPr/>
        </p:nvSpPr>
        <p:spPr>
          <a:xfrm>
            <a:off x="2041760" y="2652435"/>
            <a:ext cx="1832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1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REDUCES SKIN SCALES ON THE FOREARM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941A2B-6538-E215-46F1-D66D77C8E585}"/>
              </a:ext>
            </a:extLst>
          </p:cNvPr>
          <p:cNvSpPr txBox="1"/>
          <p:nvPr/>
        </p:nvSpPr>
        <p:spPr>
          <a:xfrm>
            <a:off x="3876951" y="2676914"/>
            <a:ext cx="1892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dirty="0">
                <a:solidFill>
                  <a:srgbClr val="BD8C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b="1" dirty="0">
                <a:solidFill>
                  <a:srgbClr val="BD8C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IMPROVES THE SOFTNESS OF THE SKIN ON THE FOREARM</a:t>
            </a:r>
            <a:endParaRPr lang="en-US" altLang="zh-CN" sz="1200" dirty="0">
              <a:solidFill>
                <a:srgbClr val="BD8C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F7DFD5D5-475C-B044-837D-6938EAEA6F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3A6FF70-4EDC-9F35-8630-73042ADC6DDF}"/>
              </a:ext>
            </a:extLst>
          </p:cNvPr>
          <p:cNvSpPr txBox="1"/>
          <p:nvPr/>
        </p:nvSpPr>
        <p:spPr>
          <a:xfrm>
            <a:off x="0" y="243692"/>
            <a:ext cx="49574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b="1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GOLD LEAF PARTICLES</a:t>
            </a:r>
          </a:p>
        </p:txBody>
      </p:sp>
      <p:pic>
        <p:nvPicPr>
          <p:cNvPr id="26" name="Image 15">
            <a:extLst>
              <a:ext uri="{FF2B5EF4-FFF2-40B4-BE49-F238E27FC236}">
                <a16:creationId xmlns:a16="http://schemas.microsoft.com/office/drawing/2014/main" id="{5EA606D6-2975-C64A-9772-73D2832F0E6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0" name="ZoneTexte 16">
            <a:extLst>
              <a:ext uri="{FF2B5EF4-FFF2-40B4-BE49-F238E27FC236}">
                <a16:creationId xmlns:a16="http://schemas.microsoft.com/office/drawing/2014/main" id="{7D097D38-CC6F-FF45-AE75-10C9910C6317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902817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64C83B73-A694-A648-B73A-5B5A34063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56375"/>
            <a:ext cx="9124725" cy="5178750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2D70AAAE-DEF2-F57E-E9C2-1D735A4CA746}"/>
              </a:ext>
            </a:extLst>
          </p:cNvPr>
          <p:cNvSpPr txBox="1"/>
          <p:nvPr/>
        </p:nvSpPr>
        <p:spPr>
          <a:xfrm>
            <a:off x="4411304" y="3190570"/>
            <a:ext cx="2163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A17C2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HAIR-REMOVAL CREAM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EE6A21F4-BB97-BDF2-D7B7-925D04506E0F}"/>
              </a:ext>
            </a:extLst>
          </p:cNvPr>
          <p:cNvSpPr txBox="1"/>
          <p:nvPr/>
        </p:nvSpPr>
        <p:spPr>
          <a:xfrm>
            <a:off x="2622337" y="3286801"/>
            <a:ext cx="16740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A17C2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BODY WASH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3B3875DB-CB35-533A-315D-2ED788E4CD17}"/>
              </a:ext>
            </a:extLst>
          </p:cNvPr>
          <p:cNvSpPr txBox="1"/>
          <p:nvPr/>
        </p:nvSpPr>
        <p:spPr>
          <a:xfrm>
            <a:off x="689885" y="2827171"/>
            <a:ext cx="1653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A17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FACIAL CLEANSER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11B61E4-D093-8A5A-AC88-84483BFA19EE}"/>
              </a:ext>
            </a:extLst>
          </p:cNvPr>
          <p:cNvSpPr txBox="1"/>
          <p:nvPr/>
        </p:nvSpPr>
        <p:spPr>
          <a:xfrm>
            <a:off x="6750033" y="3016696"/>
            <a:ext cx="20379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A17C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HAND WASH</a:t>
            </a:r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873DE6E7-AFDB-A361-30FF-B47253BC5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13" y="3704971"/>
            <a:ext cx="2011429" cy="1459993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21FBADC4-7E46-78E3-39CF-FBC0CBA2B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7201" y="3704971"/>
            <a:ext cx="2011429" cy="1459993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42874C53-6AB8-3D86-3828-88D0816C3D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3504" y="3704971"/>
            <a:ext cx="2011429" cy="1459993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BB95B10-0F74-307C-D883-2D7F57C0F5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1404" y="2835889"/>
            <a:ext cx="610865" cy="586480"/>
          </a:xfrm>
          <a:prstGeom prst="ellipse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89EB8270-F125-F0B7-2D2C-4E381CB9B7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2086" y="2209525"/>
            <a:ext cx="535905" cy="604275"/>
          </a:xfrm>
          <a:prstGeom prst="ellipse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83B52AAC-009D-0772-9563-C88B0A6C6EE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2466" y="2777445"/>
            <a:ext cx="462485" cy="646991"/>
          </a:xfrm>
          <a:prstGeom prst="ellipse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077A17BB-686A-174A-2666-D47FD151D28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7227" y="2348906"/>
            <a:ext cx="617023" cy="600864"/>
          </a:xfrm>
          <a:prstGeom prst="ellipse">
            <a:avLst/>
          </a:prstGeom>
        </p:spPr>
      </p:pic>
      <p:pic>
        <p:nvPicPr>
          <p:cNvPr id="67" name="图片 66">
            <a:extLst>
              <a:ext uri="{FF2B5EF4-FFF2-40B4-BE49-F238E27FC236}">
                <a16:creationId xmlns:a16="http://schemas.microsoft.com/office/drawing/2014/main" id="{A46C52A5-6A05-B1BB-E584-2C1B16AA9B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9809" y="3704971"/>
            <a:ext cx="2011429" cy="1459993"/>
          </a:xfrm>
          <a:prstGeom prst="rect">
            <a:avLst/>
          </a:prstGeom>
        </p:spPr>
      </p:pic>
      <p:sp>
        <p:nvSpPr>
          <p:cNvPr id="52" name="椭圆 51">
            <a:extLst>
              <a:ext uri="{FF2B5EF4-FFF2-40B4-BE49-F238E27FC236}">
                <a16:creationId xmlns:a16="http://schemas.microsoft.com/office/drawing/2014/main" id="{E90A4884-6C69-E7F2-7C24-F61436B00182}"/>
              </a:ext>
            </a:extLst>
          </p:cNvPr>
          <p:cNvSpPr/>
          <p:nvPr/>
        </p:nvSpPr>
        <p:spPr>
          <a:xfrm>
            <a:off x="1542617" y="2085753"/>
            <a:ext cx="97164" cy="97164"/>
          </a:xfrm>
          <a:prstGeom prst="ellipse">
            <a:avLst/>
          </a:prstGeom>
          <a:gradFill>
            <a:gsLst>
              <a:gs pos="0">
                <a:srgbClr val="F80E0E"/>
              </a:gs>
              <a:gs pos="100000">
                <a:srgbClr val="C0000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69C7CC16-5D04-4EAD-28B6-D0EF98399693}"/>
              </a:ext>
            </a:extLst>
          </p:cNvPr>
          <p:cNvSpPr/>
          <p:nvPr/>
        </p:nvSpPr>
        <p:spPr>
          <a:xfrm>
            <a:off x="2558561" y="2753216"/>
            <a:ext cx="97164" cy="97164"/>
          </a:xfrm>
          <a:prstGeom prst="ellipse">
            <a:avLst/>
          </a:prstGeom>
          <a:gradFill>
            <a:gsLst>
              <a:gs pos="0">
                <a:srgbClr val="F80E0E"/>
              </a:gs>
              <a:gs pos="100000">
                <a:srgbClr val="C0000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BC74D8F3-1D30-1435-A5C1-C020F798840A}"/>
              </a:ext>
            </a:extLst>
          </p:cNvPr>
          <p:cNvSpPr/>
          <p:nvPr/>
        </p:nvSpPr>
        <p:spPr>
          <a:xfrm>
            <a:off x="6448619" y="2666949"/>
            <a:ext cx="97164" cy="97164"/>
          </a:xfrm>
          <a:prstGeom prst="ellipse">
            <a:avLst/>
          </a:prstGeom>
          <a:gradFill>
            <a:gsLst>
              <a:gs pos="0">
                <a:srgbClr val="F80E0E"/>
              </a:gs>
              <a:gs pos="100000">
                <a:srgbClr val="C0000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C7D76D5A-53EE-39F5-9820-CB98C01993B1}"/>
              </a:ext>
            </a:extLst>
          </p:cNvPr>
          <p:cNvSpPr/>
          <p:nvPr/>
        </p:nvSpPr>
        <p:spPr>
          <a:xfrm>
            <a:off x="7367641" y="2097324"/>
            <a:ext cx="97164" cy="97164"/>
          </a:xfrm>
          <a:prstGeom prst="ellipse">
            <a:avLst/>
          </a:prstGeom>
          <a:gradFill>
            <a:gsLst>
              <a:gs pos="0">
                <a:srgbClr val="F80E0E"/>
              </a:gs>
              <a:gs pos="100000">
                <a:srgbClr val="C00000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6738A29-F94F-10B7-3933-525CC3EAB3C6}"/>
              </a:ext>
            </a:extLst>
          </p:cNvPr>
          <p:cNvSpPr txBox="1"/>
          <p:nvPr/>
        </p:nvSpPr>
        <p:spPr>
          <a:xfrm>
            <a:off x="2943742" y="2313399"/>
            <a:ext cx="337522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2700" b="1" dirty="0">
                <a:solidFill>
                  <a:srgbClr val="C089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MULTIPLE USE</a:t>
            </a:r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3C4FCD7F-5ECF-A694-88BC-6B2C9A624DF5}"/>
              </a:ext>
            </a:extLst>
          </p:cNvPr>
          <p:cNvGrpSpPr/>
          <p:nvPr/>
        </p:nvGrpSpPr>
        <p:grpSpPr>
          <a:xfrm>
            <a:off x="3644130" y="1491516"/>
            <a:ext cx="1822778" cy="495759"/>
            <a:chOff x="850766" y="3426351"/>
            <a:chExt cx="2551933" cy="675185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3B85BB42-9C97-8DAF-1AF1-0BF43E647037}"/>
                </a:ext>
              </a:extLst>
            </p:cNvPr>
            <p:cNvSpPr/>
            <p:nvPr/>
          </p:nvSpPr>
          <p:spPr>
            <a:xfrm>
              <a:off x="850766" y="3426351"/>
              <a:ext cx="2551933" cy="675185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80E0E"/>
                </a:gs>
                <a:gs pos="100000">
                  <a:srgbClr val="C00000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FC27CF4-CE0A-CD18-103B-FE492EF22438}"/>
                </a:ext>
              </a:extLst>
            </p:cNvPr>
            <p:cNvSpPr txBox="1"/>
            <p:nvPr/>
          </p:nvSpPr>
          <p:spPr>
            <a:xfrm>
              <a:off x="1033809" y="3480726"/>
              <a:ext cx="2185845" cy="534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9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r>
                <a:rPr lang="zh-CN" altLang="en-US" sz="19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9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IN</a:t>
              </a:r>
              <a:r>
                <a:rPr lang="zh-CN" altLang="en-US" sz="19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lang="en-US" altLang="zh-CN" sz="1950" b="1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</a:p>
          </p:txBody>
        </p:sp>
      </p:grpSp>
      <p:pic>
        <p:nvPicPr>
          <p:cNvPr id="33" name="Image 32">
            <a:extLst>
              <a:ext uri="{FF2B5EF4-FFF2-40B4-BE49-F238E27FC236}">
                <a16:creationId xmlns:a16="http://schemas.microsoft.com/office/drawing/2014/main" id="{49EFAB3E-A6C1-4B47-B387-04E49D4B971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pic>
        <p:nvPicPr>
          <p:cNvPr id="34" name="图片 4">
            <a:extLst>
              <a:ext uri="{FF2B5EF4-FFF2-40B4-BE49-F238E27FC236}">
                <a16:creationId xmlns:a16="http://schemas.microsoft.com/office/drawing/2014/main" id="{FDD02EA9-22A0-2245-8DF0-70A69798C5C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974" y="35574"/>
            <a:ext cx="1717967" cy="684910"/>
          </a:xfrm>
          <a:prstGeom prst="rect">
            <a:avLst/>
          </a:prstGeom>
        </p:spPr>
      </p:pic>
      <p:pic>
        <p:nvPicPr>
          <p:cNvPr id="30" name="Image 15">
            <a:extLst>
              <a:ext uri="{FF2B5EF4-FFF2-40B4-BE49-F238E27FC236}">
                <a16:creationId xmlns:a16="http://schemas.microsoft.com/office/drawing/2014/main" id="{8B502A98-CF12-7E44-AA47-E8D318B73F20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2" name="ZoneTexte 16">
            <a:extLst>
              <a:ext uri="{FF2B5EF4-FFF2-40B4-BE49-F238E27FC236}">
                <a16:creationId xmlns:a16="http://schemas.microsoft.com/office/drawing/2014/main" id="{BE8F0345-F3AB-3841-8767-B2A17EFC37A9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7688282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51B8661-E2BF-EC45-ABC7-D26EEBF85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0" y="581114"/>
            <a:ext cx="9140139" cy="45623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A61AA7C-A8A2-B9F6-8F69-DFFC4521B6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87" y="2405378"/>
            <a:ext cx="1477454" cy="148665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761F48A-084D-1CA6-3EF5-EDA53FF165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713" y="2453994"/>
            <a:ext cx="1477454" cy="14866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B43FB2C-29F0-AFDC-F749-14A2518E62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965" y="2433519"/>
            <a:ext cx="1477454" cy="148665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241B659-A9B2-6582-8F96-6AD6BD87F81C}"/>
              </a:ext>
            </a:extLst>
          </p:cNvPr>
          <p:cNvSpPr txBox="1"/>
          <p:nvPr/>
        </p:nvSpPr>
        <p:spPr>
          <a:xfrm>
            <a:off x="-413521" y="1195569"/>
            <a:ext cx="61250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200"/>
            </a:lvl1pPr>
          </a:lstStyle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800" b="1" dirty="0">
                <a:solidFill>
                  <a:srgbClr val="5151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RUB GENTLY TO CREATE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CM" altLang="zh-CN" sz="1800" b="1" dirty="0">
                <a:solidFill>
                  <a:srgbClr val="51515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RICH LATHER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742C63A-B880-9EF6-B252-9653E450BFFE}"/>
              </a:ext>
            </a:extLst>
          </p:cNvPr>
          <p:cNvSpPr txBox="1"/>
          <p:nvPr/>
        </p:nvSpPr>
        <p:spPr>
          <a:xfrm>
            <a:off x="19548" y="3813080"/>
            <a:ext cx="15659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BF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CLEANSES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A6F5073-FC3A-7200-617C-2DD2C7669125}"/>
              </a:ext>
            </a:extLst>
          </p:cNvPr>
          <p:cNvSpPr txBox="1"/>
          <p:nvPr/>
        </p:nvSpPr>
        <p:spPr>
          <a:xfrm>
            <a:off x="1603082" y="3798821"/>
            <a:ext cx="159074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BF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LOSE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5ED141B-6CAD-DA44-4968-171485BF573D}"/>
              </a:ext>
            </a:extLst>
          </p:cNvPr>
          <p:cNvSpPr txBox="1"/>
          <p:nvPr/>
        </p:nvSpPr>
        <p:spPr>
          <a:xfrm>
            <a:off x="2915520" y="3813080"/>
            <a:ext cx="2210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rgbClr val="BF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 IRRITATING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C8637D6-5F31-5348-8495-DBD6043BB93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CE6FEF9-C1CF-DCB6-586D-AF7F2889696C}"/>
              </a:ext>
            </a:extLst>
          </p:cNvPr>
          <p:cNvSpPr txBox="1"/>
          <p:nvPr/>
        </p:nvSpPr>
        <p:spPr>
          <a:xfrm>
            <a:off x="-134002" y="211782"/>
            <a:ext cx="50649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CREAMY, DENSE FOAM</a:t>
            </a:r>
          </a:p>
        </p:txBody>
      </p:sp>
      <p:pic>
        <p:nvPicPr>
          <p:cNvPr id="15" name="Image 15">
            <a:extLst>
              <a:ext uri="{FF2B5EF4-FFF2-40B4-BE49-F238E27FC236}">
                <a16:creationId xmlns:a16="http://schemas.microsoft.com/office/drawing/2014/main" id="{9D646809-A40D-D942-AF52-FA785C65743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6" name="ZoneTexte 16">
            <a:extLst>
              <a:ext uri="{FF2B5EF4-FFF2-40B4-BE49-F238E27FC236}">
                <a16:creationId xmlns:a16="http://schemas.microsoft.com/office/drawing/2014/main" id="{0F4B3FAA-47A1-A84A-B444-57712DC8561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9397028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7A5B4C78-1F70-094C-A982-744D9045CE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0" y="929893"/>
            <a:ext cx="9133399" cy="4213608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F665DE7-8D03-2189-DF31-BA55FD7C2C26}"/>
              </a:ext>
            </a:extLst>
          </p:cNvPr>
          <p:cNvSpPr txBox="1"/>
          <p:nvPr/>
        </p:nvSpPr>
        <p:spPr>
          <a:xfrm>
            <a:off x="5886507" y="1717312"/>
            <a:ext cx="2854089" cy="35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725" b="1" dirty="0">
                <a:solidFill>
                  <a:srgbClr val="BF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FOAMS UP QUICKLY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279C138-F159-1DB7-1B68-73CFB57C5B43}"/>
              </a:ext>
            </a:extLst>
          </p:cNvPr>
          <p:cNvSpPr txBox="1"/>
          <p:nvPr/>
        </p:nvSpPr>
        <p:spPr>
          <a:xfrm>
            <a:off x="5886507" y="2668334"/>
            <a:ext cx="3484229" cy="35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725" b="1" dirty="0">
                <a:solidFill>
                  <a:srgbClr val="BF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INSTANT CLEANING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B13DC29-14A7-4B0A-A13C-A3D0FF2715B4}"/>
              </a:ext>
            </a:extLst>
          </p:cNvPr>
          <p:cNvSpPr txBox="1"/>
          <p:nvPr/>
        </p:nvSpPr>
        <p:spPr>
          <a:xfrm>
            <a:off x="5886507" y="3693608"/>
            <a:ext cx="3263522" cy="35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725" b="1" dirty="0">
                <a:solidFill>
                  <a:srgbClr val="BF9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RICH SENSOR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A126CE72-BF15-729B-CF06-FF19AA85AF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775" y="1529534"/>
            <a:ext cx="1023436" cy="104093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12F6B9-1840-515F-0211-CB983477AD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445" y="3500815"/>
            <a:ext cx="1023436" cy="104093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5E9DA40-9212-4342-366C-8B6E05F37E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9775" y="2489438"/>
            <a:ext cx="1023436" cy="104093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27788C7-DD80-5A47-B90A-8C318FF8AE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710EFFD-B766-D767-4A5B-FA27D0B87A87}"/>
              </a:ext>
            </a:extLst>
          </p:cNvPr>
          <p:cNvSpPr txBox="1"/>
          <p:nvPr/>
        </p:nvSpPr>
        <p:spPr>
          <a:xfrm>
            <a:off x="-557335" y="242785"/>
            <a:ext cx="50174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b="1" dirty="0">
                <a:solidFill>
                  <a:schemeClr val="bg1"/>
                </a:solidFill>
                <a:latin typeface="Arial Black" panose="020B0A04020102020204" pitchFamily="34" charset="0"/>
                <a:ea typeface="微软雅黑" panose="020B0503020204020204" pitchFamily="34" charset="-122"/>
              </a:rPr>
              <a:t>SPA EXPERIENCE</a:t>
            </a:r>
          </a:p>
        </p:txBody>
      </p:sp>
      <p:pic>
        <p:nvPicPr>
          <p:cNvPr id="12" name="Image 15">
            <a:extLst>
              <a:ext uri="{FF2B5EF4-FFF2-40B4-BE49-F238E27FC236}">
                <a16:creationId xmlns:a16="http://schemas.microsoft.com/office/drawing/2014/main" id="{6F400844-E306-BD46-A23B-50A31E757F3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EEFA19C7-6A82-FA41-B21C-2E975DABCEF4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43713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26B40FB-1A89-F643-BAB6-E728EFCF9D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1304" y="1409030"/>
            <a:ext cx="4688568" cy="351642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56A4790-C52F-FE41-B776-669A0C796A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0684"/>
            <a:ext cx="9144000" cy="1038515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ED73812-DF14-A8B5-5E43-EEF3EA1872EB}"/>
              </a:ext>
            </a:extLst>
          </p:cNvPr>
          <p:cNvSpPr txBox="1"/>
          <p:nvPr/>
        </p:nvSpPr>
        <p:spPr>
          <a:xfrm>
            <a:off x="3853380" y="3306896"/>
            <a:ext cx="49284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250" dirty="0">
                <a:ln w="0">
                  <a:solidFill>
                    <a:schemeClr val="tx1"/>
                  </a:solidFill>
                </a:ln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PRISONER OF THEIR WORK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6852BD73-4F92-C64D-915E-DBBC2B3212BA}"/>
              </a:ext>
            </a:extLst>
          </p:cNvPr>
          <p:cNvSpPr txBox="1"/>
          <p:nvPr/>
        </p:nvSpPr>
        <p:spPr>
          <a:xfrm>
            <a:off x="126810" y="760511"/>
            <a:ext cx="372657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De Robert T. Kiyosaki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E5694C38-B7B8-D44B-8D81-6637CCAC4B34}"/>
              </a:ext>
            </a:extLst>
          </p:cNvPr>
          <p:cNvSpPr txBox="1"/>
          <p:nvPr/>
        </p:nvSpPr>
        <p:spPr>
          <a:xfrm>
            <a:off x="3519219" y="1189963"/>
            <a:ext cx="549797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SELF-EMPLOYED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8762B35-3EA5-98A0-E169-A38E57D46265}"/>
              </a:ext>
            </a:extLst>
          </p:cNvPr>
          <p:cNvSpPr txBox="1"/>
          <p:nvPr/>
        </p:nvSpPr>
        <p:spPr>
          <a:xfrm>
            <a:off x="12159" y="997302"/>
            <a:ext cx="418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</a:t>
            </a:r>
            <a:endParaRPr lang="fr-FR" sz="8000" dirty="0"/>
          </a:p>
        </p:txBody>
      </p:sp>
      <p:pic>
        <p:nvPicPr>
          <p:cNvPr id="11" name="Image 15">
            <a:extLst>
              <a:ext uri="{FF2B5EF4-FFF2-40B4-BE49-F238E27FC236}">
                <a16:creationId xmlns:a16="http://schemas.microsoft.com/office/drawing/2014/main" id="{0A9A6683-DA98-7449-B4C9-C22C9D5C68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6E9A9E74-6517-C746-BA32-7D390F232C5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A213D2-AD6F-3D96-8133-D5C187E9DB41}"/>
              </a:ext>
            </a:extLst>
          </p:cNvPr>
          <p:cNvSpPr txBox="1"/>
          <p:nvPr/>
        </p:nvSpPr>
        <p:spPr>
          <a:xfrm>
            <a:off x="194404" y="236266"/>
            <a:ext cx="551636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THE CASH FLOW QUADRANT</a:t>
            </a:r>
          </a:p>
        </p:txBody>
      </p:sp>
    </p:spTree>
    <p:extLst>
      <p:ext uri="{BB962C8B-B14F-4D97-AF65-F5344CB8AC3E}">
        <p14:creationId xmlns:p14="http://schemas.microsoft.com/office/powerpoint/2010/main" val="300983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9B017403-C953-CF4D-839A-A1AD387DA2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40036"/>
            <a:ext cx="9118023" cy="434874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A8ED6A4-0547-2C22-89B5-9CA2DA379066}"/>
              </a:ext>
            </a:extLst>
          </p:cNvPr>
          <p:cNvSpPr txBox="1"/>
          <p:nvPr/>
        </p:nvSpPr>
        <p:spPr>
          <a:xfrm>
            <a:off x="527900" y="1944569"/>
            <a:ext cx="3355164" cy="2093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WITHOUT HEAVY METALS</a:t>
            </a:r>
            <a:endParaRPr lang="en-US" altLang="zh-CN" sz="10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MICROBIOM</a:t>
            </a:r>
            <a:endParaRPr lang="en-US" altLang="zh-CN" sz="10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BACTERIA-FREE</a:t>
            </a:r>
            <a:endParaRPr lang="en-US" altLang="zh-CN" sz="10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PARABEN-FREE</a:t>
            </a:r>
            <a:endParaRPr lang="en-US" altLang="zh-CN" sz="1000" i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WITHOUT TRICLOSAN</a:t>
            </a:r>
            <a:endParaRPr lang="en-US" altLang="zh-CN" sz="1000" i="1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ALLERGEN-FREE</a:t>
            </a:r>
            <a:endParaRPr lang="en-US" altLang="zh-CN" sz="1000" i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99.91% DUST MITE ELIMINATION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ELIMINATES 99.91% OF BACTERIA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3F57300-0DB9-02EB-3118-6E989067EE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58" y="2024609"/>
            <a:ext cx="305916" cy="2343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626012D-68B5-1313-97BC-F9DEE762B3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07" y="3752778"/>
            <a:ext cx="305916" cy="23439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2FE6D04-0CED-B561-494D-F1AAC359F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66" y="3268677"/>
            <a:ext cx="305916" cy="2343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0904AC3-6C26-6CCE-982C-A2BA2501EA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820" y="2282808"/>
            <a:ext cx="305916" cy="23439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1B3EDB3-B04F-7623-408B-58835ACD99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84" y="2535777"/>
            <a:ext cx="305916" cy="23439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89D1FAE-21B5-14BD-2EE8-64CC83EB4D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74" y="2775570"/>
            <a:ext cx="305916" cy="2343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E7745E3-BB67-CEA2-C3A0-6116D110F9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25" y="3020877"/>
            <a:ext cx="305916" cy="23439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45ACE84-2835-7A90-5D22-D9DF86B322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25" y="3518384"/>
            <a:ext cx="305916" cy="23439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44DCF10B-CA85-9C4E-89F5-CE15E1DA9C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pic>
        <p:nvPicPr>
          <p:cNvPr id="22" name="图片 4">
            <a:extLst>
              <a:ext uri="{FF2B5EF4-FFF2-40B4-BE49-F238E27FC236}">
                <a16:creationId xmlns:a16="http://schemas.microsoft.com/office/drawing/2014/main" id="{74E01F29-CC48-7440-926F-97C94D916B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778" y="-61931"/>
            <a:ext cx="1717967" cy="6849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525156-B082-C1C0-6ADC-9B6BA5428B29}"/>
              </a:ext>
            </a:extLst>
          </p:cNvPr>
          <p:cNvSpPr txBox="1"/>
          <p:nvPr/>
        </p:nvSpPr>
        <p:spPr>
          <a:xfrm>
            <a:off x="968356" y="181343"/>
            <a:ext cx="480912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</a:p>
        </p:txBody>
      </p:sp>
      <p:pic>
        <p:nvPicPr>
          <p:cNvPr id="20" name="Image 15">
            <a:extLst>
              <a:ext uri="{FF2B5EF4-FFF2-40B4-BE49-F238E27FC236}">
                <a16:creationId xmlns:a16="http://schemas.microsoft.com/office/drawing/2014/main" id="{262864A5-CDEA-AD4B-A155-164E9DDF46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3" name="ZoneTexte 16">
            <a:extLst>
              <a:ext uri="{FF2B5EF4-FFF2-40B4-BE49-F238E27FC236}">
                <a16:creationId xmlns:a16="http://schemas.microsoft.com/office/drawing/2014/main" id="{E69B60D3-E485-6E44-9542-4975319C747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5079471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6000">
              <a:srgbClr val="EEF2F0"/>
            </a:gs>
            <a:gs pos="70000">
              <a:srgbClr val="E3EAEA"/>
            </a:gs>
            <a:gs pos="99000">
              <a:schemeClr val="accent1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3E538EF-14BC-4CD0-9184-1AD89A4F44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3581" y="76489"/>
            <a:ext cx="3066932" cy="506701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8E96CFB-7B68-1B3A-F6D5-7B63DDC9AF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" y="1287826"/>
            <a:ext cx="4571359" cy="354063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781284A-B88D-E045-BDB3-6F34BA46BB9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1408" y="1164374"/>
            <a:ext cx="3569601" cy="3787537"/>
          </a:xfrm>
          <a:prstGeom prst="rect">
            <a:avLst/>
          </a:prstGeom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3D0BD501-B90B-8146-8213-1B28E16A3C52}"/>
              </a:ext>
            </a:extLst>
          </p:cNvPr>
          <p:cNvSpPr txBox="1"/>
          <p:nvPr/>
        </p:nvSpPr>
        <p:spPr>
          <a:xfrm>
            <a:off x="1679247" y="468255"/>
            <a:ext cx="586696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EZENO: THERAPEUTIC TOOTHPASTE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C6618E6-7932-8940-ADE6-DD966F658D6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916" y="262531"/>
            <a:ext cx="1570048" cy="780780"/>
          </a:xfrm>
          <a:prstGeom prst="rect">
            <a:avLst/>
          </a:prstGeom>
        </p:spPr>
      </p:pic>
      <p:sp>
        <p:nvSpPr>
          <p:cNvPr id="16" name="文本框 6">
            <a:extLst>
              <a:ext uri="{FF2B5EF4-FFF2-40B4-BE49-F238E27FC236}">
                <a16:creationId xmlns:a16="http://schemas.microsoft.com/office/drawing/2014/main" id="{856AC93A-D630-1C45-91B8-6734B93505E6}"/>
              </a:ext>
            </a:extLst>
          </p:cNvPr>
          <p:cNvSpPr txBox="1"/>
          <p:nvPr/>
        </p:nvSpPr>
        <p:spPr>
          <a:xfrm>
            <a:off x="2286320" y="1607975"/>
            <a:ext cx="4369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altLang="zh-CN" sz="2400" b="1" dirty="0">
                <a:pattFill prst="pct80">
                  <a:fgClr>
                    <a:srgbClr val="00B050"/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ORAL HEALTH WITH GINSENG</a:t>
            </a:r>
          </a:p>
        </p:txBody>
      </p:sp>
    </p:spTree>
    <p:extLst>
      <p:ext uri="{BB962C8B-B14F-4D97-AF65-F5344CB8AC3E}">
        <p14:creationId xmlns:p14="http://schemas.microsoft.com/office/powerpoint/2010/main" val="39700360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B026B91-F35A-8D45-A349-642AE037F2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59" y="0"/>
            <a:ext cx="9156159" cy="51435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07D1B8B4-6CBF-ABED-4DAB-C2E7DD5B19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257" y="1020962"/>
            <a:ext cx="1122437" cy="1084913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499081D3-4094-8F51-5FE8-8403FEB202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4062" y="2295120"/>
            <a:ext cx="1189302" cy="1149542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73ADA91-D1FB-58E5-2A4A-DC6E7709C5C6}"/>
              </a:ext>
            </a:extLst>
          </p:cNvPr>
          <p:cNvSpPr txBox="1"/>
          <p:nvPr/>
        </p:nvSpPr>
        <p:spPr>
          <a:xfrm>
            <a:off x="604458" y="1154379"/>
            <a:ext cx="4595272" cy="74187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defTabSz="6858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zh-CN" sz="1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BACTERIAL GINGIVITIS!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8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6F90412-169B-1A1C-DE51-3FE1ACB81505}"/>
              </a:ext>
            </a:extLst>
          </p:cNvPr>
          <p:cNvSpPr txBox="1"/>
          <p:nvPr/>
        </p:nvSpPr>
        <p:spPr>
          <a:xfrm>
            <a:off x="7569205" y="2753791"/>
            <a:ext cx="131000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5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TOOTH ACHE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A5327617-6EAB-7D95-0457-82F3285DEEB4}"/>
              </a:ext>
            </a:extLst>
          </p:cNvPr>
          <p:cNvSpPr txBox="1"/>
          <p:nvPr/>
        </p:nvSpPr>
        <p:spPr>
          <a:xfrm>
            <a:off x="3898138" y="2577503"/>
            <a:ext cx="220495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Plaque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B92DD21-4C9B-47D7-B28B-4451B0CEC032}"/>
              </a:ext>
            </a:extLst>
          </p:cNvPr>
          <p:cNvSpPr txBox="1"/>
          <p:nvPr/>
        </p:nvSpPr>
        <p:spPr>
          <a:xfrm>
            <a:off x="3910235" y="2898684"/>
            <a:ext cx="2072753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Periodontal pocket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96D91046-B140-D849-DEAF-24D253AEA22B}"/>
              </a:ext>
            </a:extLst>
          </p:cNvPr>
          <p:cNvSpPr txBox="1"/>
          <p:nvPr/>
        </p:nvSpPr>
        <p:spPr>
          <a:xfrm>
            <a:off x="3886912" y="3540197"/>
            <a:ext cx="2072753" cy="27699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Inflammation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5F92DF5-5580-2822-34E6-08F1D81A7277}"/>
              </a:ext>
            </a:extLst>
          </p:cNvPr>
          <p:cNvSpPr txBox="1"/>
          <p:nvPr/>
        </p:nvSpPr>
        <p:spPr>
          <a:xfrm>
            <a:off x="3878750" y="4054237"/>
            <a:ext cx="2346685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Reduction in bone level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4B9B83E8-D2CB-8C87-001C-38849E7A13C4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3310326" y="2731392"/>
            <a:ext cx="587812" cy="675014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F7B74E1F-B072-2C70-EC6F-F760588616AE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3345804" y="3268016"/>
            <a:ext cx="564431" cy="425510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5079A991-E71F-D4CE-00FD-BCB1D487B18B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522505" y="3678697"/>
            <a:ext cx="364407" cy="41748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5CA9E4D7-BBFC-47BD-DB48-A43B2D232E0F}"/>
              </a:ext>
            </a:extLst>
          </p:cNvPr>
          <p:cNvCxnSpPr>
            <a:cxnSpLocks/>
          </p:cNvCxnSpPr>
          <p:nvPr/>
        </p:nvCxnSpPr>
        <p:spPr>
          <a:xfrm flipV="1">
            <a:off x="3332142" y="4206211"/>
            <a:ext cx="546609" cy="45828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E751D5A6-3625-00A1-B193-48F9C92F6689}"/>
              </a:ext>
            </a:extLst>
          </p:cNvPr>
          <p:cNvSpPr txBox="1"/>
          <p:nvPr/>
        </p:nvSpPr>
        <p:spPr>
          <a:xfrm>
            <a:off x="223284" y="3016272"/>
            <a:ext cx="1392560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GUM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267E85FD-C4B5-129B-F5FB-A6E7A300BA67}"/>
              </a:ext>
            </a:extLst>
          </p:cNvPr>
          <p:cNvSpPr txBox="1"/>
          <p:nvPr/>
        </p:nvSpPr>
        <p:spPr>
          <a:xfrm>
            <a:off x="-119394" y="3150542"/>
            <a:ext cx="1907763" cy="7386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400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JAW BONE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7F472924-4BB7-9643-49DB-FB2A906A4031}"/>
              </a:ext>
            </a:extLst>
          </p:cNvPr>
          <p:cNvCxnSpPr>
            <a:cxnSpLocks/>
          </p:cNvCxnSpPr>
          <p:nvPr/>
        </p:nvCxnSpPr>
        <p:spPr>
          <a:xfrm>
            <a:off x="1794782" y="3806347"/>
            <a:ext cx="415152" cy="233731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0B78E665-D71E-F52A-705E-F35083A3F30E}"/>
              </a:ext>
            </a:extLst>
          </p:cNvPr>
          <p:cNvCxnSpPr>
            <a:cxnSpLocks/>
            <a:stCxn id="30" idx="3"/>
          </p:cNvCxnSpPr>
          <p:nvPr/>
        </p:nvCxnSpPr>
        <p:spPr>
          <a:xfrm>
            <a:off x="1615844" y="3170161"/>
            <a:ext cx="558330" cy="246467"/>
          </a:xfrm>
          <a:prstGeom prst="line">
            <a:avLst/>
          </a:prstGeom>
          <a:ln w="127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7B983398-1DAC-F2AB-830C-48E735D7B25A}"/>
              </a:ext>
            </a:extLst>
          </p:cNvPr>
          <p:cNvGrpSpPr/>
          <p:nvPr/>
        </p:nvGrpSpPr>
        <p:grpSpPr>
          <a:xfrm>
            <a:off x="1043119" y="2034619"/>
            <a:ext cx="1622467" cy="545205"/>
            <a:chOff x="1142741" y="2794458"/>
            <a:chExt cx="2163289" cy="468015"/>
          </a:xfrm>
        </p:grpSpPr>
        <p:sp>
          <p:nvSpPr>
            <p:cNvPr id="39" name="矩形: 圆顶角 38">
              <a:extLst>
                <a:ext uri="{FF2B5EF4-FFF2-40B4-BE49-F238E27FC236}">
                  <a16:creationId xmlns:a16="http://schemas.microsoft.com/office/drawing/2014/main" id="{8C4E8C13-B616-B8AD-CF8C-6335707E5953}"/>
                </a:ext>
              </a:extLst>
            </p:cNvPr>
            <p:cNvSpPr/>
            <p:nvPr/>
          </p:nvSpPr>
          <p:spPr>
            <a:xfrm rot="16200000">
              <a:off x="2014451" y="1970895"/>
              <a:ext cx="468015" cy="2115142"/>
            </a:xfrm>
            <a:prstGeom prst="round2SameRect">
              <a:avLst/>
            </a:prstGeom>
            <a:solidFill>
              <a:srgbClr val="8CAF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35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823B2F18-09F2-6884-C214-F96822B9D597}"/>
                </a:ext>
              </a:extLst>
            </p:cNvPr>
            <p:cNvSpPr txBox="1"/>
            <p:nvPr/>
          </p:nvSpPr>
          <p:spPr>
            <a:xfrm>
              <a:off x="1142741" y="2883154"/>
              <a:ext cx="2162049" cy="290622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NORMAL TOOTH</a:t>
              </a: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6962A94C-1864-08CF-9975-7C3B7A3EC093}"/>
              </a:ext>
            </a:extLst>
          </p:cNvPr>
          <p:cNvGrpSpPr/>
          <p:nvPr/>
        </p:nvGrpSpPr>
        <p:grpSpPr>
          <a:xfrm>
            <a:off x="2759218" y="2053024"/>
            <a:ext cx="1637252" cy="691001"/>
            <a:chOff x="1132885" y="2794458"/>
            <a:chExt cx="2183002" cy="653139"/>
          </a:xfrm>
        </p:grpSpPr>
        <p:sp>
          <p:nvSpPr>
            <p:cNvPr id="42" name="矩形: 圆顶角 41">
              <a:extLst>
                <a:ext uri="{FF2B5EF4-FFF2-40B4-BE49-F238E27FC236}">
                  <a16:creationId xmlns:a16="http://schemas.microsoft.com/office/drawing/2014/main" id="{5026188B-E961-D7C4-BFEB-072CE55E32B8}"/>
                </a:ext>
              </a:extLst>
            </p:cNvPr>
            <p:cNvSpPr/>
            <p:nvPr/>
          </p:nvSpPr>
          <p:spPr>
            <a:xfrm rot="5400000" flipH="1">
              <a:off x="1990379" y="1970895"/>
              <a:ext cx="468015" cy="2115142"/>
            </a:xfrm>
            <a:prstGeom prst="round2SameRect">
              <a:avLst/>
            </a:prstGeom>
            <a:solidFill>
              <a:srgbClr val="C32F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zh-CN" altLang="en-US" sz="1350" dirty="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A3C5369C-0E97-6B62-521B-89DEE7708C04}"/>
                </a:ext>
              </a:extLst>
            </p:cNvPr>
            <p:cNvSpPr txBox="1"/>
            <p:nvPr/>
          </p:nvSpPr>
          <p:spPr>
            <a:xfrm>
              <a:off x="1132885" y="2865772"/>
              <a:ext cx="2183002" cy="581825"/>
            </a:xfrm>
            <a:prstGeom prst="roundRect">
              <a:avLst>
                <a:gd name="adj" fmla="val 0"/>
              </a:avLst>
            </a:prstGeom>
            <a:noFill/>
          </p:spPr>
          <p:txBody>
            <a:bodyPr wrap="square" anchor="ctr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b="1" dirty="0">
                  <a:solidFill>
                    <a:prstClr val="white"/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PARIODONTITIS</a:t>
              </a:r>
            </a:p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zh-CN" b="1" dirty="0">
                <a:solidFill>
                  <a:prstClr val="white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0" name="文本框 9">
            <a:extLst>
              <a:ext uri="{FF2B5EF4-FFF2-40B4-BE49-F238E27FC236}">
                <a16:creationId xmlns:a16="http://schemas.microsoft.com/office/drawing/2014/main" id="{2F310354-DF38-4F87-3C92-E436E2CAD27F}"/>
              </a:ext>
            </a:extLst>
          </p:cNvPr>
          <p:cNvSpPr txBox="1"/>
          <p:nvPr/>
        </p:nvSpPr>
        <p:spPr>
          <a:xfrm>
            <a:off x="7700415" y="1312118"/>
            <a:ext cx="1413164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zh-CN" sz="1100" b="1" dirty="0">
                <a:solidFill>
                  <a:srgbClr val="44546A">
                    <a:lumMod val="50000"/>
                  </a:srgb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SWOLLEN GUMS AND BLEEDING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100" b="1" dirty="0">
              <a:solidFill>
                <a:srgbClr val="44546A">
                  <a:lumMod val="50000"/>
                </a:srgb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AD0F3F23-6829-BA55-FDF0-315709C79DDA}"/>
              </a:ext>
            </a:extLst>
          </p:cNvPr>
          <p:cNvGrpSpPr/>
          <p:nvPr/>
        </p:nvGrpSpPr>
        <p:grpSpPr>
          <a:xfrm>
            <a:off x="5030013" y="1334958"/>
            <a:ext cx="1413164" cy="814489"/>
            <a:chOff x="10325398" y="2314695"/>
            <a:chExt cx="1459361" cy="1187121"/>
          </a:xfrm>
        </p:grpSpPr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BCBB7D82-3FB0-105C-6170-E4983A923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6463" y="2314695"/>
              <a:ext cx="1228181" cy="1187121"/>
            </a:xfrm>
            <a:prstGeom prst="rect">
              <a:avLst/>
            </a:prstGeom>
          </p:spPr>
        </p:pic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07EE585E-A97B-74DD-6983-67F89C348006}"/>
                </a:ext>
              </a:extLst>
            </p:cNvPr>
            <p:cNvSpPr txBox="1"/>
            <p:nvPr/>
          </p:nvSpPr>
          <p:spPr>
            <a:xfrm>
              <a:off x="10325398" y="2330072"/>
              <a:ext cx="1459361" cy="4710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500" b="1" dirty="0">
                  <a:solidFill>
                    <a:schemeClr val="bg2">
                      <a:lumMod val="10000"/>
                    </a:schemeClr>
                  </a:solidFill>
                  <a:latin typeface="Calibri" panose="020F0502020204030204" pitchFamily="34" charset="0"/>
                  <a:ea typeface="微软雅黑" panose="020B0503020204020204" pitchFamily="34" charset="-122"/>
                  <a:cs typeface="Calibri" panose="020F0502020204030204" pitchFamily="34" charset="0"/>
                </a:rPr>
                <a:t>BAD BREATH</a:t>
              </a:r>
            </a:p>
          </p:txBody>
        </p:sp>
      </p:grpSp>
      <p:pic>
        <p:nvPicPr>
          <p:cNvPr id="29" name="Image 28">
            <a:extLst>
              <a:ext uri="{FF2B5EF4-FFF2-40B4-BE49-F238E27FC236}">
                <a16:creationId xmlns:a16="http://schemas.microsoft.com/office/drawing/2014/main" id="{E800FCC4-4954-C240-8C8C-F6610E3132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A262A0B4-B224-CB4E-BDAA-AD461685C98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154" y="33956"/>
            <a:ext cx="1480592" cy="736294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422B42C7-021F-FFF8-5A2A-4B3C183C22E3}"/>
              </a:ext>
            </a:extLst>
          </p:cNvPr>
          <p:cNvSpPr txBox="1"/>
          <p:nvPr/>
        </p:nvSpPr>
        <p:spPr>
          <a:xfrm>
            <a:off x="1822746" y="286210"/>
            <a:ext cx="467623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PAINFUL EXPERIENCES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24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3200" b="1" dirty="0">
              <a:solidFill>
                <a:schemeClr val="bg1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3" name="Image 15">
            <a:extLst>
              <a:ext uri="{FF2B5EF4-FFF2-40B4-BE49-F238E27FC236}">
                <a16:creationId xmlns:a16="http://schemas.microsoft.com/office/drawing/2014/main" id="{5C2AAA3D-8D5A-2A40-9D75-F414CC4B85A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5" name="ZoneTexte 16">
            <a:extLst>
              <a:ext uri="{FF2B5EF4-FFF2-40B4-BE49-F238E27FC236}">
                <a16:creationId xmlns:a16="http://schemas.microsoft.com/office/drawing/2014/main" id="{1AFDFDF6-C5A2-DB45-9239-EE87A94D2EE9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0237543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D5280A-A905-B3D0-9105-77F2E1CB12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83936"/>
            <a:ext cx="9144000" cy="520504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7A38570-7EA9-EA48-B0D0-DD67BF1963A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4850">
            <a:off x="5978504" y="1283917"/>
            <a:ext cx="4625937" cy="4625937"/>
          </a:xfrm>
          <a:prstGeom prst="rect">
            <a:avLst/>
          </a:prstGeom>
        </p:spPr>
      </p:pic>
      <p:sp>
        <p:nvSpPr>
          <p:cNvPr id="6" name="object 4">
            <a:extLst>
              <a:ext uri="{FF2B5EF4-FFF2-40B4-BE49-F238E27FC236}">
                <a16:creationId xmlns:a16="http://schemas.microsoft.com/office/drawing/2014/main" id="{A7CC7D67-2B5A-F108-5657-B3425D55FAAB}"/>
              </a:ext>
            </a:extLst>
          </p:cNvPr>
          <p:cNvSpPr txBox="1"/>
          <p:nvPr/>
        </p:nvSpPr>
        <p:spPr>
          <a:xfrm>
            <a:off x="543416" y="2014032"/>
            <a:ext cx="3595592" cy="56698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049" marR="129065" defTabSz="685800" fontAlgn="auto">
              <a:spcBef>
                <a:spcPts val="0"/>
              </a:spcBef>
              <a:spcAft>
                <a:spcPts val="0"/>
              </a:spcAft>
              <a:tabLst>
                <a:tab pos="116207" algn="l"/>
              </a:tabLst>
              <a:defRPr/>
            </a:pPr>
            <a:r>
              <a:rPr lang="fr-FR" b="1" spc="19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CONTAINS 30 TYPES OF SAPONIN AND GINSENOSIDES</a:t>
            </a:r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EF79398A-7C83-5B7D-AA74-9E8A8DB5AC71}"/>
              </a:ext>
            </a:extLst>
          </p:cNvPr>
          <p:cNvSpPr txBox="1"/>
          <p:nvPr/>
        </p:nvSpPr>
        <p:spPr>
          <a:xfrm>
            <a:off x="543416" y="2941308"/>
            <a:ext cx="3954406" cy="843981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049" marR="129065" defTabSz="685800" fontAlgn="auto">
              <a:spcBef>
                <a:spcPts val="0"/>
              </a:spcBef>
              <a:spcAft>
                <a:spcPts val="0"/>
              </a:spcAft>
              <a:tabLst>
                <a:tab pos="116207" algn="l"/>
              </a:tabLst>
              <a:defRPr/>
            </a:pPr>
            <a:r>
              <a:rPr lang="fr-FR" b="1" dirty="0">
                <a:solidFill>
                  <a:schemeClr val="tx2"/>
                </a:solidFill>
                <a:latin typeface="Calibri"/>
                <a:cs typeface="Calibri"/>
              </a:rPr>
              <a:t>ANTI-INFLAMMATORY AND ANTIMICROBIAL PROPERTIES</a:t>
            </a:r>
          </a:p>
          <a:p>
            <a:pPr marL="266224" marR="12906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116207" algn="l"/>
              </a:tabLst>
              <a:defRPr/>
            </a:pPr>
            <a:endParaRPr b="1" dirty="0">
              <a:solidFill>
                <a:srgbClr val="4472C4">
                  <a:lumMod val="75000"/>
                </a:srgbClr>
              </a:solidFill>
              <a:latin typeface="Calibri"/>
              <a:cs typeface="Calibri"/>
            </a:endParaRPr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12DDC58C-9075-5350-EC5B-E53BAAC6AC58}"/>
              </a:ext>
            </a:extLst>
          </p:cNvPr>
          <p:cNvSpPr txBox="1"/>
          <p:nvPr/>
        </p:nvSpPr>
        <p:spPr>
          <a:xfrm>
            <a:off x="522840" y="3822105"/>
            <a:ext cx="4271351" cy="549029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101"/>
              </a:spcBef>
              <a:defRPr/>
            </a:pPr>
            <a:r>
              <a:rPr lang="fr-FR" b="1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24 HOURS OF LONG-LASTING PROTECTION</a:t>
            </a:r>
          </a:p>
          <a:p>
            <a:pPr marL="9525">
              <a:spcBef>
                <a:spcPts val="101"/>
              </a:spcBef>
              <a:defRPr/>
            </a:pPr>
            <a:endParaRPr sz="16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60C1634D-87F2-110C-B7F5-73644D362DAB}"/>
              </a:ext>
            </a:extLst>
          </p:cNvPr>
          <p:cNvSpPr txBox="1"/>
          <p:nvPr/>
        </p:nvSpPr>
        <p:spPr>
          <a:xfrm>
            <a:off x="4931857" y="2431998"/>
            <a:ext cx="1836410" cy="659315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049" marR="129065" algn="ctr">
              <a:tabLst>
                <a:tab pos="116207" algn="l"/>
              </a:tabLst>
              <a:defRPr/>
            </a:pPr>
            <a:r>
              <a:rPr lang="en-US" sz="1400" spc="-4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REPAIRS GUMS WITHIN </a:t>
            </a:r>
            <a:r>
              <a:rPr lang="en-US" sz="1400" b="1" spc="-4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1 TO 2 WEEKS</a:t>
            </a:r>
          </a:p>
          <a:p>
            <a:pPr marL="9049" marR="129065" algn="ctr">
              <a:tabLst>
                <a:tab pos="116207" algn="l"/>
              </a:tabLst>
              <a:defRPr/>
            </a:pPr>
            <a:endParaRPr lang="en-US" sz="1400" spc="19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2" name="object 4">
            <a:extLst>
              <a:ext uri="{FF2B5EF4-FFF2-40B4-BE49-F238E27FC236}">
                <a16:creationId xmlns:a16="http://schemas.microsoft.com/office/drawing/2014/main" id="{09F2E58F-F880-46F9-5211-0857DD266C30}"/>
              </a:ext>
            </a:extLst>
          </p:cNvPr>
          <p:cNvSpPr txBox="1"/>
          <p:nvPr/>
        </p:nvSpPr>
        <p:spPr>
          <a:xfrm>
            <a:off x="3280289" y="4292613"/>
            <a:ext cx="2379175" cy="967092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049" marR="129065" algn="ctr">
              <a:tabLst>
                <a:tab pos="116207" algn="l"/>
              </a:tabLst>
              <a:defRPr/>
            </a:pPr>
            <a:r>
              <a:rPr lang="fr-FR" sz="1600" b="1" spc="-4" dirty="0">
                <a:solidFill>
                  <a:schemeClr val="bg2">
                    <a:lumMod val="10000"/>
                  </a:schemeClr>
                </a:solidFill>
                <a:latin typeface="Calibri"/>
                <a:cs typeface="Calibri"/>
              </a:rPr>
              <a:t>IMPROVES THE PERIODONTIUM WITHIN 3 TO 4 WEEKS </a:t>
            </a:r>
          </a:p>
          <a:p>
            <a:pPr marL="9049" marR="129065" algn="ctr">
              <a:tabLst>
                <a:tab pos="116207" algn="l"/>
              </a:tabLst>
              <a:defRPr/>
            </a:pPr>
            <a:endParaRPr lang="en-US" sz="1400" spc="-4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1E0E409-545C-A74B-AA4D-08D0DDCA6E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87518"/>
            <a:ext cx="9144000" cy="1038515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F3D2FA6B-112F-4649-BF78-941FDDF53707}"/>
              </a:ext>
            </a:extLst>
          </p:cNvPr>
          <p:cNvSpPr txBox="1"/>
          <p:nvPr/>
        </p:nvSpPr>
        <p:spPr>
          <a:xfrm>
            <a:off x="372529" y="58445"/>
            <a:ext cx="524983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GINSENG - THE KING OF CHINESE MEDICINE</a:t>
            </a: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4639426B-2CB6-3BCE-0E6F-BE2352D86B9E}"/>
              </a:ext>
            </a:extLst>
          </p:cNvPr>
          <p:cNvSpPr txBox="1"/>
          <p:nvPr/>
        </p:nvSpPr>
        <p:spPr>
          <a:xfrm>
            <a:off x="572763" y="1312546"/>
            <a:ext cx="3536897" cy="289983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marL="9525">
              <a:spcBef>
                <a:spcPts val="0"/>
              </a:spcBef>
              <a:defRPr/>
            </a:pPr>
            <a:r>
              <a:rPr lang="fr-FR" b="1" dirty="0">
                <a:solidFill>
                  <a:schemeClr val="tx2"/>
                </a:solidFill>
                <a:latin typeface="Calibri"/>
                <a:cs typeface="Calibri"/>
              </a:rPr>
              <a:t>PANAX GINSENG EXTRACT</a:t>
            </a:r>
          </a:p>
        </p:txBody>
      </p:sp>
      <p:sp>
        <p:nvSpPr>
          <p:cNvPr id="18" name="Freeform 41">
            <a:extLst>
              <a:ext uri="{FF2B5EF4-FFF2-40B4-BE49-F238E27FC236}">
                <a16:creationId xmlns:a16="http://schemas.microsoft.com/office/drawing/2014/main" id="{B0EA7121-C9DE-3E44-872D-1B804E276100}"/>
              </a:ext>
            </a:extLst>
          </p:cNvPr>
          <p:cNvSpPr/>
          <p:nvPr/>
        </p:nvSpPr>
        <p:spPr>
          <a:xfrm rot="14400000" flipH="1" flipV="1">
            <a:off x="274322" y="1374695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19" name="Freeform 41">
            <a:extLst>
              <a:ext uri="{FF2B5EF4-FFF2-40B4-BE49-F238E27FC236}">
                <a16:creationId xmlns:a16="http://schemas.microsoft.com/office/drawing/2014/main" id="{B7D4DDA2-D74A-5140-ADFA-5C38C3BB870E}"/>
              </a:ext>
            </a:extLst>
          </p:cNvPr>
          <p:cNvSpPr/>
          <p:nvPr/>
        </p:nvSpPr>
        <p:spPr>
          <a:xfrm rot="14400000" flipH="1" flipV="1">
            <a:off x="274322" y="2065968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0" name="Freeform 41">
            <a:extLst>
              <a:ext uri="{FF2B5EF4-FFF2-40B4-BE49-F238E27FC236}">
                <a16:creationId xmlns:a16="http://schemas.microsoft.com/office/drawing/2014/main" id="{6CCC4821-BE78-944A-84CC-07C3DBAFA74C}"/>
              </a:ext>
            </a:extLst>
          </p:cNvPr>
          <p:cNvSpPr/>
          <p:nvPr/>
        </p:nvSpPr>
        <p:spPr>
          <a:xfrm rot="14400000" flipH="1" flipV="1">
            <a:off x="262403" y="3001475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1" name="Freeform 41">
            <a:extLst>
              <a:ext uri="{FF2B5EF4-FFF2-40B4-BE49-F238E27FC236}">
                <a16:creationId xmlns:a16="http://schemas.microsoft.com/office/drawing/2014/main" id="{A78BBE78-0B77-4A4C-925C-F6AD2C6749D6}"/>
              </a:ext>
            </a:extLst>
          </p:cNvPr>
          <p:cNvSpPr/>
          <p:nvPr/>
        </p:nvSpPr>
        <p:spPr>
          <a:xfrm rot="14400000" flipH="1" flipV="1">
            <a:off x="274323" y="3871748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B71ECC70-7D2D-8741-AD4B-6B3C4B9F06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F6AFFC0-A56A-FA45-AD27-488C39556DF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08555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F95276B-3FD3-834D-888F-DD79F6F400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26" y="14259"/>
            <a:ext cx="9116874" cy="51435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50FAB89-C681-FE4B-B4D4-64C88BBD010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24850">
            <a:off x="5615249" y="1290222"/>
            <a:ext cx="4625937" cy="4625937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7B48103-A8EA-951A-9F5F-19AE178503ED}"/>
              </a:ext>
            </a:extLst>
          </p:cNvPr>
          <p:cNvSpPr txBox="1"/>
          <p:nvPr/>
        </p:nvSpPr>
        <p:spPr>
          <a:xfrm>
            <a:off x="3854559" y="1284094"/>
            <a:ext cx="35973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altLang="zh-CN" sz="2000" b="1" dirty="0">
                <a:solidFill>
                  <a:schemeClr val="tx2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LONG-TERM PROTECTION AGAINST 99.9% OF BACTERIA.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9D3EC9C-8D18-44F2-6C1B-2764DC113EC3}"/>
              </a:ext>
            </a:extLst>
          </p:cNvPr>
          <p:cNvSpPr txBox="1"/>
          <p:nvPr/>
        </p:nvSpPr>
        <p:spPr>
          <a:xfrm>
            <a:off x="3854559" y="2720633"/>
            <a:ext cx="33495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kern="10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fr-FR" altLang="zh-CN" b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GINSENG EXTRACT PROVIDES EFFECTIVE PROTECTION AGAINST PLAQUE AND TOOTH DECAY.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EFB55C06-E996-5A5F-8FBB-765920A1C542}"/>
              </a:ext>
            </a:extLst>
          </p:cNvPr>
          <p:cNvSpPr/>
          <p:nvPr/>
        </p:nvSpPr>
        <p:spPr>
          <a:xfrm>
            <a:off x="211018" y="3870195"/>
            <a:ext cx="1925431" cy="409310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b="1" dirty="0">
                <a:solidFill>
                  <a:schemeClr val="tx2"/>
                </a:solidFill>
              </a:rPr>
              <a:t>DENTAL PLAQUE</a:t>
            </a: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CD5BC5B6-3318-16CB-E349-698EFB4380E0}"/>
              </a:ext>
            </a:extLst>
          </p:cNvPr>
          <p:cNvSpPr/>
          <p:nvPr/>
        </p:nvSpPr>
        <p:spPr>
          <a:xfrm>
            <a:off x="419621" y="1609123"/>
            <a:ext cx="1925431" cy="409311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zh-CN" sz="1400" b="1" dirty="0">
                <a:solidFill>
                  <a:schemeClr val="tx2"/>
                </a:solidFill>
              </a:rPr>
              <a:t>DENTAL CARIES</a:t>
            </a:r>
          </a:p>
          <a:p>
            <a:endParaRPr lang="zh-CN" altLang="en-US" sz="1400" i="1" dirty="0">
              <a:solidFill>
                <a:srgbClr val="FF0000"/>
              </a:solidFill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93647AA-63F0-F94D-A0FE-6B57E56B7A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87518"/>
            <a:ext cx="9144000" cy="1038515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FF4EB2D7-C83B-1B4D-94C8-A165AB820060}"/>
              </a:ext>
            </a:extLst>
          </p:cNvPr>
          <p:cNvSpPr txBox="1"/>
          <p:nvPr/>
        </p:nvSpPr>
        <p:spPr>
          <a:xfrm>
            <a:off x="372529" y="58445"/>
            <a:ext cx="524983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GINSENG - THE KING OF CHINESE MEDICINE</a:t>
            </a:r>
          </a:p>
        </p:txBody>
      </p:sp>
      <p:pic>
        <p:nvPicPr>
          <p:cNvPr id="13" name="Image 15">
            <a:extLst>
              <a:ext uri="{FF2B5EF4-FFF2-40B4-BE49-F238E27FC236}">
                <a16:creationId xmlns:a16="http://schemas.microsoft.com/office/drawing/2014/main" id="{7B5123AE-CA29-3445-8549-EEA685FA789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4" name="ZoneTexte 16">
            <a:extLst>
              <a:ext uri="{FF2B5EF4-FFF2-40B4-BE49-F238E27FC236}">
                <a16:creationId xmlns:a16="http://schemas.microsoft.com/office/drawing/2014/main" id="{5F452EEA-3B11-574B-9A5D-E74195E48FF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8339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ACF5D1B-B094-B544-ABBA-07912CFDFE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950" y="69985"/>
            <a:ext cx="9116875" cy="514350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7D175069-B2BE-2270-F40E-EAA3684B6A8B}"/>
              </a:ext>
            </a:extLst>
          </p:cNvPr>
          <p:cNvSpPr txBox="1"/>
          <p:nvPr/>
        </p:nvSpPr>
        <p:spPr>
          <a:xfrm>
            <a:off x="3661134" y="2486142"/>
            <a:ext cx="2000063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FRESH BREATH</a:t>
            </a:r>
          </a:p>
        </p:txBody>
      </p:sp>
      <p:sp>
        <p:nvSpPr>
          <p:cNvPr id="5" name="object 19">
            <a:extLst>
              <a:ext uri="{FF2B5EF4-FFF2-40B4-BE49-F238E27FC236}">
                <a16:creationId xmlns:a16="http://schemas.microsoft.com/office/drawing/2014/main" id="{032C7839-D3E1-325B-47B2-D0CC84C94DC5}"/>
              </a:ext>
            </a:extLst>
          </p:cNvPr>
          <p:cNvSpPr txBox="1">
            <a:spLocks/>
          </p:cNvSpPr>
          <p:nvPr/>
        </p:nvSpPr>
        <p:spPr>
          <a:xfrm>
            <a:off x="5972503" y="2435813"/>
            <a:ext cx="2724626" cy="205922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ctr">
              <a:spcBef>
                <a:spcPts val="94"/>
              </a:spcBef>
              <a:defRPr/>
            </a:pPr>
            <a:r>
              <a:rPr lang="fr-FR" sz="1400" b="1" spc="-30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SUPERIOR DOUGH TEXTURE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B448F18B-5891-60D4-608C-BB0B1FF58367}"/>
              </a:ext>
            </a:extLst>
          </p:cNvPr>
          <p:cNvSpPr txBox="1"/>
          <p:nvPr/>
        </p:nvSpPr>
        <p:spPr>
          <a:xfrm>
            <a:off x="3471289" y="2998182"/>
            <a:ext cx="2631497" cy="394178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>
            <a:defPPr>
              <a:defRPr lang="zh-CN"/>
            </a:defPPr>
            <a:lvl1pPr marL="12700" algn="ctr">
              <a:lnSpc>
                <a:spcPct val="150000"/>
              </a:lnSpc>
              <a:spcBef>
                <a:spcPts val="125"/>
              </a:spcBef>
              <a:buNone/>
              <a:defRPr sz="2400" spc="5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71450" algn="l" defTabSz="685800" fontAlgn="auto">
              <a:lnSpc>
                <a:spcPct val="100000"/>
              </a:lnSpc>
              <a:spcBef>
                <a:spcPts val="94"/>
              </a:spcBef>
              <a:spcAft>
                <a:spcPts val="0"/>
              </a:spcAft>
              <a:defRPr/>
            </a:pPr>
            <a:r>
              <a:rPr lang="fr-FR" sz="1200" b="1" spc="-75" dirty="0">
                <a:solidFill>
                  <a:schemeClr val="accent1">
                    <a:lumMod val="75000"/>
                  </a:schemeClr>
                </a:solidFill>
              </a:rPr>
              <a:t>TEA TREE OIL ABSORBS </a:t>
            </a:r>
          </a:p>
          <a:p>
            <a:pPr marL="171450" algn="l" defTabSz="685800" fontAlgn="auto">
              <a:lnSpc>
                <a:spcPct val="100000"/>
              </a:lnSpc>
              <a:spcBef>
                <a:spcPts val="94"/>
              </a:spcBef>
              <a:spcAft>
                <a:spcPts val="0"/>
              </a:spcAft>
              <a:defRPr/>
            </a:pPr>
            <a:r>
              <a:rPr lang="fr-FR" sz="1200" b="1" spc="-75" dirty="0">
                <a:solidFill>
                  <a:schemeClr val="accent1">
                    <a:lumMod val="75000"/>
                  </a:schemeClr>
                </a:solidFill>
              </a:rPr>
              <a:t>ODOUR PARTICLES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19C63C0-B3DC-5775-A27E-531E103B80E6}"/>
              </a:ext>
            </a:extLst>
          </p:cNvPr>
          <p:cNvSpPr txBox="1"/>
          <p:nvPr/>
        </p:nvSpPr>
        <p:spPr>
          <a:xfrm>
            <a:off x="230799" y="2562252"/>
            <a:ext cx="3187377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lvl="0" algn="ctr">
              <a:defRPr/>
            </a:pPr>
            <a:r>
              <a:rPr lang="fr-FR" altLang="zh-CN" sz="1400" b="1" kern="1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DEEP CLEANSING</a:t>
            </a:r>
            <a:endParaRPr lang="zh-CN" altLang="en-US" sz="1400" b="1" kern="1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object 9">
            <a:extLst>
              <a:ext uri="{FF2B5EF4-FFF2-40B4-BE49-F238E27FC236}">
                <a16:creationId xmlns:a16="http://schemas.microsoft.com/office/drawing/2014/main" id="{C4DF5543-D1B2-1922-D635-6F3C0822C2B9}"/>
              </a:ext>
            </a:extLst>
          </p:cNvPr>
          <p:cNvSpPr txBox="1"/>
          <p:nvPr/>
        </p:nvSpPr>
        <p:spPr>
          <a:xfrm>
            <a:off x="3510401" y="3722509"/>
            <a:ext cx="2237420" cy="381354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>
            <a:defPPr>
              <a:defRPr lang="zh-CN"/>
            </a:defPPr>
            <a:lvl1pPr marL="12700" algn="ctr">
              <a:lnSpc>
                <a:spcPct val="150000"/>
              </a:lnSpc>
              <a:spcBef>
                <a:spcPts val="125"/>
              </a:spcBef>
              <a:buNone/>
              <a:defRPr sz="2400" spc="5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05966" algn="l" defTabSz="685800" fontAlgn="auto">
              <a:lnSpc>
                <a:spcPct val="100000"/>
              </a:lnSpc>
              <a:spcBef>
                <a:spcPts val="94"/>
              </a:spcBef>
              <a:spcAft>
                <a:spcPts val="0"/>
              </a:spcAft>
              <a:defRPr/>
            </a:pPr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GIVES YOU FRESHER, LONGER-LASTING BREATH</a:t>
            </a:r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7E1677B0-3DE0-C10D-635F-9671B757DF46}"/>
              </a:ext>
            </a:extLst>
          </p:cNvPr>
          <p:cNvSpPr txBox="1"/>
          <p:nvPr/>
        </p:nvSpPr>
        <p:spPr>
          <a:xfrm>
            <a:off x="695025" y="2998182"/>
            <a:ext cx="3041198" cy="943046"/>
          </a:xfrm>
          <a:prstGeom prst="rect">
            <a:avLst/>
          </a:prstGeom>
        </p:spPr>
        <p:txBody>
          <a:bodyPr vert="horz" wrap="square" lIns="0" tIns="11906" rIns="0" bIns="0" rtlCol="0">
            <a:spAutoFit/>
          </a:bodyPr>
          <a:lstStyle>
            <a:defPPr>
              <a:defRPr lang="zh-CN"/>
            </a:defPPr>
            <a:lvl1pPr marL="12700" algn="ctr">
              <a:lnSpc>
                <a:spcPct val="150000"/>
              </a:lnSpc>
              <a:spcBef>
                <a:spcPts val="125"/>
              </a:spcBef>
              <a:buNone/>
              <a:defRPr sz="2400" spc="5"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139303" algn="l" defTabSz="68580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SILICIA ABSORBS STUBBORN </a:t>
            </a:r>
          </a:p>
          <a:p>
            <a:pPr marL="139303" algn="l" defTabSz="68580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fr-FR" sz="1200" b="1" dirty="0">
                <a:solidFill>
                  <a:schemeClr val="accent1">
                    <a:lumMod val="75000"/>
                  </a:schemeClr>
                </a:solidFill>
              </a:rPr>
              <a:t>STAINS</a:t>
            </a:r>
            <a:endParaRPr lang="en-US" altLang="zh-CN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39303" algn="l" defTabSz="68580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/>
            </a:pPr>
            <a:endParaRPr lang="en-US" altLang="zh-CN" sz="12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139303" algn="l" defTabSz="685800" fontAlgn="auto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defRPr/>
            </a:pPr>
            <a:r>
              <a:rPr lang="en-US" altLang="zh-CN" sz="1200" b="1" dirty="0">
                <a:solidFill>
                  <a:schemeClr val="accent1">
                    <a:lumMod val="75000"/>
                  </a:schemeClr>
                </a:solidFill>
              </a:rPr>
              <a:t>PREVENTS STAINS FROM STICKING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580E3A99-BCBF-5146-B112-0F3AD6A72E1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87518"/>
            <a:ext cx="9144000" cy="1038515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E86D1B95-173C-C0DA-9AA4-5A3B3B15BC43}"/>
              </a:ext>
            </a:extLst>
          </p:cNvPr>
          <p:cNvGrpSpPr/>
          <p:nvPr/>
        </p:nvGrpSpPr>
        <p:grpSpPr>
          <a:xfrm>
            <a:off x="6459538" y="3017988"/>
            <a:ext cx="2439633" cy="921983"/>
            <a:chOff x="8398293" y="3876253"/>
            <a:chExt cx="3252844" cy="1229312"/>
          </a:xfrm>
        </p:grpSpPr>
        <p:sp>
          <p:nvSpPr>
            <p:cNvPr id="6" name="object 19">
              <a:extLst>
                <a:ext uri="{FF2B5EF4-FFF2-40B4-BE49-F238E27FC236}">
                  <a16:creationId xmlns:a16="http://schemas.microsoft.com/office/drawing/2014/main" id="{3C0C361E-1F15-2FD0-841A-12B01DAC4DE5}"/>
                </a:ext>
              </a:extLst>
            </p:cNvPr>
            <p:cNvSpPr txBox="1">
              <a:spLocks/>
            </p:cNvSpPr>
            <p:nvPr/>
          </p:nvSpPr>
          <p:spPr>
            <a:xfrm>
              <a:off x="8414398" y="3876253"/>
              <a:ext cx="3236739" cy="713657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9525" defTabSz="685800" fontAlgn="auto">
                <a:lnSpc>
                  <a:spcPct val="100000"/>
                </a:lnSpc>
                <a:spcBef>
                  <a:spcPts val="0"/>
                </a:spcBef>
                <a:defRPr/>
              </a:pPr>
              <a:r>
                <a:rPr lang="en-US" sz="1200" b="1" spc="-53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FINE AND SMOOTH</a:t>
              </a:r>
            </a:p>
            <a:p>
              <a:pPr marL="9525" defTabSz="685800" fontAlgn="auto">
                <a:lnSpc>
                  <a:spcPct val="100000"/>
                </a:lnSpc>
                <a:spcBef>
                  <a:spcPts val="0"/>
                </a:spcBef>
                <a:defRPr/>
              </a:pPr>
              <a:endParaRPr lang="en-US" sz="1100" i="1" spc="-53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9525" defTabSz="685800" fontAlgn="auto">
                <a:lnSpc>
                  <a:spcPct val="100000"/>
                </a:lnSpc>
                <a:spcBef>
                  <a:spcPts val="0"/>
                </a:spcBef>
                <a:defRPr/>
              </a:pPr>
              <a:endParaRPr lang="en-US" sz="1100" i="1" spc="-53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bject 19">
              <a:extLst>
                <a:ext uri="{FF2B5EF4-FFF2-40B4-BE49-F238E27FC236}">
                  <a16:creationId xmlns:a16="http://schemas.microsoft.com/office/drawing/2014/main" id="{DB084DFB-7166-1B86-7067-C65F756E80F2}"/>
                </a:ext>
              </a:extLst>
            </p:cNvPr>
            <p:cNvSpPr txBox="1">
              <a:spLocks/>
            </p:cNvSpPr>
            <p:nvPr/>
          </p:nvSpPr>
          <p:spPr>
            <a:xfrm>
              <a:off x="8398293" y="4843314"/>
              <a:ext cx="3236739" cy="262251"/>
            </a:xfrm>
            <a:prstGeom prst="rect">
              <a:avLst/>
            </a:prstGeom>
          </p:spPr>
          <p:txBody>
            <a:bodyPr vert="horz" wrap="square" lIns="0" tIns="11906" rIns="0" bIns="0" rtlCol="0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9525" defTabSz="685800" fontAlgn="auto">
                <a:lnSpc>
                  <a:spcPct val="100000"/>
                </a:lnSpc>
                <a:spcBef>
                  <a:spcPts val="94"/>
                </a:spcBef>
                <a:spcAft>
                  <a:spcPts val="0"/>
                </a:spcAft>
                <a:defRPr/>
              </a:pPr>
              <a:r>
                <a:rPr lang="en-US" sz="1200" b="1" spc="-53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HIGH-DENSITY FOAM</a:t>
              </a:r>
            </a:p>
          </p:txBody>
        </p:sp>
      </p:grpSp>
      <p:sp>
        <p:nvSpPr>
          <p:cNvPr id="20" name="Freeform 41">
            <a:extLst>
              <a:ext uri="{FF2B5EF4-FFF2-40B4-BE49-F238E27FC236}">
                <a16:creationId xmlns:a16="http://schemas.microsoft.com/office/drawing/2014/main" id="{A9CCB5A5-3E3D-6240-B675-F3FA88B8F654}"/>
              </a:ext>
            </a:extLst>
          </p:cNvPr>
          <p:cNvSpPr/>
          <p:nvPr/>
        </p:nvSpPr>
        <p:spPr>
          <a:xfrm rot="14400000" flipH="1" flipV="1">
            <a:off x="654203" y="3060484"/>
            <a:ext cx="117141" cy="117141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1" name="Freeform 41">
            <a:extLst>
              <a:ext uri="{FF2B5EF4-FFF2-40B4-BE49-F238E27FC236}">
                <a16:creationId xmlns:a16="http://schemas.microsoft.com/office/drawing/2014/main" id="{AEF5CD39-FAE2-FC47-A2AE-41975A615290}"/>
              </a:ext>
            </a:extLst>
          </p:cNvPr>
          <p:cNvSpPr/>
          <p:nvPr/>
        </p:nvSpPr>
        <p:spPr>
          <a:xfrm rot="14400000" flipH="1" flipV="1">
            <a:off x="648506" y="3796544"/>
            <a:ext cx="117141" cy="117141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2" name="Freeform 41">
            <a:extLst>
              <a:ext uri="{FF2B5EF4-FFF2-40B4-BE49-F238E27FC236}">
                <a16:creationId xmlns:a16="http://schemas.microsoft.com/office/drawing/2014/main" id="{0310C50D-A12E-424E-A107-4AB84FDDDE4A}"/>
              </a:ext>
            </a:extLst>
          </p:cNvPr>
          <p:cNvSpPr/>
          <p:nvPr/>
        </p:nvSpPr>
        <p:spPr>
          <a:xfrm rot="14400000" flipH="1" flipV="1">
            <a:off x="3419389" y="3039429"/>
            <a:ext cx="117141" cy="117141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3" name="Freeform 41">
            <a:extLst>
              <a:ext uri="{FF2B5EF4-FFF2-40B4-BE49-F238E27FC236}">
                <a16:creationId xmlns:a16="http://schemas.microsoft.com/office/drawing/2014/main" id="{7E3FB52E-54F9-CA45-AFC2-466FFE6D37B2}"/>
              </a:ext>
            </a:extLst>
          </p:cNvPr>
          <p:cNvSpPr/>
          <p:nvPr/>
        </p:nvSpPr>
        <p:spPr>
          <a:xfrm rot="14400000" flipH="1" flipV="1">
            <a:off x="3419611" y="3782892"/>
            <a:ext cx="117141" cy="117141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4" name="Freeform 41">
            <a:extLst>
              <a:ext uri="{FF2B5EF4-FFF2-40B4-BE49-F238E27FC236}">
                <a16:creationId xmlns:a16="http://schemas.microsoft.com/office/drawing/2014/main" id="{89FB383F-A021-B84E-AFB3-CF298220E2FC}"/>
              </a:ext>
            </a:extLst>
          </p:cNvPr>
          <p:cNvSpPr/>
          <p:nvPr/>
        </p:nvSpPr>
        <p:spPr>
          <a:xfrm rot="14400000" flipH="1" flipV="1">
            <a:off x="6237746" y="3075337"/>
            <a:ext cx="117141" cy="117141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5" name="Freeform 41">
            <a:extLst>
              <a:ext uri="{FF2B5EF4-FFF2-40B4-BE49-F238E27FC236}">
                <a16:creationId xmlns:a16="http://schemas.microsoft.com/office/drawing/2014/main" id="{7F5621A8-7E42-D84B-A58E-1AC98AB4B33A}"/>
              </a:ext>
            </a:extLst>
          </p:cNvPr>
          <p:cNvSpPr/>
          <p:nvPr/>
        </p:nvSpPr>
        <p:spPr>
          <a:xfrm rot="14400000" flipH="1" flipV="1">
            <a:off x="6226783" y="3801794"/>
            <a:ext cx="117141" cy="117141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tx1">
                  <a:lumMod val="65000"/>
                  <a:lumOff val="35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6" name="TextBox 1">
            <a:extLst>
              <a:ext uri="{FF2B5EF4-FFF2-40B4-BE49-F238E27FC236}">
                <a16:creationId xmlns:a16="http://schemas.microsoft.com/office/drawing/2014/main" id="{BD49A523-D6FB-0349-B05C-AA44AA6B0B57}"/>
              </a:ext>
            </a:extLst>
          </p:cNvPr>
          <p:cNvSpPr txBox="1"/>
          <p:nvPr/>
        </p:nvSpPr>
        <p:spPr>
          <a:xfrm>
            <a:off x="183600" y="175966"/>
            <a:ext cx="5564221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EZENO – MORE THAN A THOOTHPASTE</a:t>
            </a:r>
            <a:endParaRPr lang="en-US" sz="16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i="1" dirty="0">
                <a:ln w="9525">
                  <a:noFill/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</a:t>
            </a:r>
          </a:p>
        </p:txBody>
      </p:sp>
      <p:pic>
        <p:nvPicPr>
          <p:cNvPr id="27" name="Image 15">
            <a:extLst>
              <a:ext uri="{FF2B5EF4-FFF2-40B4-BE49-F238E27FC236}">
                <a16:creationId xmlns:a16="http://schemas.microsoft.com/office/drawing/2014/main" id="{9AADE692-520F-3E43-82FC-F3ADB39548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8" name="ZoneTexte 16">
            <a:extLst>
              <a:ext uri="{FF2B5EF4-FFF2-40B4-BE49-F238E27FC236}">
                <a16:creationId xmlns:a16="http://schemas.microsoft.com/office/drawing/2014/main" id="{46714872-6BAB-AC42-85A8-5EF7AA3A0B96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85636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952B47EE-0BEF-41B6-F12E-8F59A52A491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974" y="152400"/>
            <a:ext cx="9125293" cy="51435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8A9EF5F-8464-2D4A-89E7-1DD2B388D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56" y="521259"/>
            <a:ext cx="9125293" cy="5204379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8BBF3C5E-B81D-9102-E9A2-A2923EE566C9}"/>
              </a:ext>
            </a:extLst>
          </p:cNvPr>
          <p:cNvSpPr txBox="1"/>
          <p:nvPr/>
        </p:nvSpPr>
        <p:spPr>
          <a:xfrm>
            <a:off x="353156" y="1719158"/>
            <a:ext cx="1575397" cy="345286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rgbClr val="893AC8">
                  <a:alpha val="23000"/>
                </a:srgbClr>
              </a:gs>
            </a:gsLst>
            <a:lin ang="1200000" scaled="0"/>
          </a:gradFill>
        </p:spPr>
        <p:txBody>
          <a:bodyPr vert="horz" wrap="square" lIns="0" tIns="21907" rIns="0" bIns="0" rtlCol="0" anchor="ctr">
            <a:spAutoFit/>
          </a:bodyPr>
          <a:lstStyle/>
          <a:p>
            <a:r>
              <a:rPr lang="en-US" sz="2100" b="1" spc="-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endParaRPr lang="en-US" sz="1600" i="1" spc="-4" dirty="0">
              <a:solidFill>
                <a:srgbClr val="FFFFFF"/>
              </a:solidFill>
              <a:latin typeface="Calibri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861ACD0-6942-BD52-ACD5-C78E1F669CB0}"/>
              </a:ext>
            </a:extLst>
          </p:cNvPr>
          <p:cNvSpPr txBox="1"/>
          <p:nvPr/>
        </p:nvSpPr>
        <p:spPr>
          <a:xfrm>
            <a:off x="353156" y="2456334"/>
            <a:ext cx="4218843" cy="659797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R="3810"/>
            <a:r>
              <a:rPr lang="fr-FR" sz="1500" b="1" spc="-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BRUSH THOROUGHLY AT LEAST TWICE A DAY</a:t>
            </a:r>
          </a:p>
          <a:p>
            <a:pPr marR="3810"/>
            <a:endParaRPr lang="en-US" sz="1200" i="1" spc="-4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01B9462-111A-5144-9298-4A90BB97FC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87518"/>
            <a:ext cx="9144000" cy="1038515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037CEB8F-31B6-C241-8262-A0643F3050F4}"/>
              </a:ext>
            </a:extLst>
          </p:cNvPr>
          <p:cNvSpPr txBox="1"/>
          <p:nvPr/>
        </p:nvSpPr>
        <p:spPr>
          <a:xfrm>
            <a:off x="369096" y="247073"/>
            <a:ext cx="5564221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EZENO – MORE THAN JUST TOOTHPASTE</a:t>
            </a:r>
            <a:endParaRPr lang="en-US" sz="1400" i="1" dirty="0">
              <a:ln w="9525">
                <a:noFill/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 15">
            <a:extLst>
              <a:ext uri="{FF2B5EF4-FFF2-40B4-BE49-F238E27FC236}">
                <a16:creationId xmlns:a16="http://schemas.microsoft.com/office/drawing/2014/main" id="{09B9C95E-2E8C-B546-979C-912F26F82A7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0" name="ZoneTexte 16">
            <a:extLst>
              <a:ext uri="{FF2B5EF4-FFF2-40B4-BE49-F238E27FC236}">
                <a16:creationId xmlns:a16="http://schemas.microsoft.com/office/drawing/2014/main" id="{29806B7C-AAAA-224B-B2AC-1DAF06D0C12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982862-D141-8949-BFE0-936CD9B06547}"/>
              </a:ext>
            </a:extLst>
          </p:cNvPr>
          <p:cNvSpPr/>
          <p:nvPr/>
        </p:nvSpPr>
        <p:spPr>
          <a:xfrm>
            <a:off x="369096" y="1696488"/>
            <a:ext cx="835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pc="-4" dirty="0">
                <a:solidFill>
                  <a:srgbClr val="FFFFFF"/>
                </a:solidFill>
                <a:latin typeface="Calibri"/>
                <a:cs typeface="Calibri"/>
              </a:rPr>
              <a:t>USAGE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71142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D34BABF-25A3-1FC6-8704-3B86C238C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160" y="583852"/>
            <a:ext cx="9156159" cy="4559648"/>
          </a:xfrm>
          <a:prstGeom prst="rect">
            <a:avLst/>
          </a:prstGeom>
        </p:spPr>
      </p:pic>
      <p:sp>
        <p:nvSpPr>
          <p:cNvPr id="2" name="object 21">
            <a:extLst>
              <a:ext uri="{FF2B5EF4-FFF2-40B4-BE49-F238E27FC236}">
                <a16:creationId xmlns:a16="http://schemas.microsoft.com/office/drawing/2014/main" id="{0FC79057-5FB5-7B58-9ACC-A053C5CB03FB}"/>
              </a:ext>
            </a:extLst>
          </p:cNvPr>
          <p:cNvSpPr txBox="1"/>
          <p:nvPr/>
        </p:nvSpPr>
        <p:spPr>
          <a:xfrm>
            <a:off x="166359" y="2335575"/>
            <a:ext cx="2025732" cy="15504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5425" indent="-220663">
              <a:buFont typeface="Wingdings"/>
              <a:buChar char=""/>
              <a:tabLst>
                <a:tab pos="219075" algn="l"/>
              </a:tabLst>
            </a:pPr>
            <a:r>
              <a:rPr lang="fr-FR" spc="4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spc="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FLUOR-FREE</a:t>
            </a:r>
            <a:endParaRPr lang="fr-FR" sz="1600" b="1" spc="4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62">
              <a:tabLst>
                <a:tab pos="219075" algn="l"/>
              </a:tabLst>
            </a:pPr>
            <a:r>
              <a:rPr lang="fr-FR" sz="1400" i="1" spc="4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0663">
              <a:buFont typeface="Wingdings"/>
              <a:buChar char=""/>
              <a:tabLst>
                <a:tab pos="219075" algn="l"/>
              </a:tabLst>
            </a:pPr>
            <a:r>
              <a:rPr lang="fr-FR" spc="4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spc="4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TRICOSAN FREE</a:t>
            </a:r>
            <a:endParaRPr lang="fr-FR" sz="1600" b="1" spc="4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62">
              <a:tabLst>
                <a:tab pos="219075" algn="l"/>
              </a:tabLst>
            </a:pPr>
            <a:r>
              <a:rPr lang="fr-FR" sz="1400" i="1" spc="-4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endParaRPr lang="fr-FR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0663">
              <a:buFont typeface="Wingdings"/>
              <a:buChar char=""/>
              <a:tabLst>
                <a:tab pos="219075" algn="l"/>
              </a:tabLst>
            </a:pPr>
            <a:r>
              <a:rPr lang="fr-FR" spc="4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spc="8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ALCOOL FREE</a:t>
            </a:r>
            <a:endParaRPr lang="fr-FR" sz="1600" b="1" spc="8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762">
              <a:tabLst>
                <a:tab pos="219075" algn="l"/>
              </a:tabLst>
            </a:pPr>
            <a:endParaRPr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bject 21">
            <a:extLst>
              <a:ext uri="{FF2B5EF4-FFF2-40B4-BE49-F238E27FC236}">
                <a16:creationId xmlns:a16="http://schemas.microsoft.com/office/drawing/2014/main" id="{1CE61B08-48C1-12CA-DF77-0F2940FA3716}"/>
              </a:ext>
            </a:extLst>
          </p:cNvPr>
          <p:cNvSpPr txBox="1"/>
          <p:nvPr/>
        </p:nvSpPr>
        <p:spPr>
          <a:xfrm>
            <a:off x="2210379" y="2360448"/>
            <a:ext cx="2194671" cy="153503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44306" indent="-135257">
              <a:spcBef>
                <a:spcPts val="19"/>
              </a:spcBef>
              <a:buFont typeface="Wingdings"/>
              <a:buChar char=""/>
              <a:tabLst>
                <a:tab pos="144782" algn="l"/>
              </a:tabLst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STEROID-FREE</a:t>
            </a:r>
          </a:p>
          <a:p>
            <a:pPr marL="9049">
              <a:spcBef>
                <a:spcPts val="19"/>
              </a:spcBef>
              <a:tabLst>
                <a:tab pos="144782" algn="l"/>
              </a:tabLst>
            </a:pPr>
            <a:r>
              <a:rPr lang="fr-FR" sz="1600" i="1" spc="4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endParaRPr lang="fr-FR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306" indent="-135257">
              <a:spcBef>
                <a:spcPts val="19"/>
              </a:spcBef>
              <a:buFont typeface="Wingdings"/>
              <a:buChar char=""/>
              <a:tabLst>
                <a:tab pos="144782" algn="l"/>
              </a:tabLst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F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BACTERIA FREE</a:t>
            </a:r>
            <a:endParaRPr lang="fr-FR" sz="16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049">
              <a:spcBef>
                <a:spcPts val="19"/>
              </a:spcBef>
              <a:tabLst>
                <a:tab pos="144782" algn="l"/>
              </a:tabLst>
            </a:pPr>
            <a:r>
              <a:rPr lang="fr-FR" sz="11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</a:t>
            </a:r>
            <a:endParaRPr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306" indent="-135257">
              <a:spcBef>
                <a:spcPts val="15"/>
              </a:spcBef>
              <a:buFont typeface="Wingdings"/>
              <a:buChar char=""/>
              <a:tabLst>
                <a:tab pos="144782" algn="l"/>
              </a:tabLst>
            </a:pPr>
            <a:r>
              <a:rPr lang="fr-CM" spc="4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fr-CM" sz="1200" b="1" spc="4" dirty="0">
                <a:solidFill>
                  <a:srgbClr val="1239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HEAVY METALS FREE</a:t>
            </a:r>
            <a:endParaRPr lang="fr-FR" sz="1200" b="1" dirty="0">
              <a:solidFill>
                <a:srgbClr val="1239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44306" indent="-135257">
              <a:spcBef>
                <a:spcPts val="15"/>
              </a:spcBef>
              <a:buFont typeface="Wingdings"/>
              <a:buChar char=""/>
              <a:tabLst>
                <a:tab pos="144782" algn="l"/>
              </a:tabLst>
            </a:pPr>
            <a:endParaRPr lang="fr-CM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290D8F4-69A3-4514-EB3D-A142A461011A}"/>
              </a:ext>
            </a:extLst>
          </p:cNvPr>
          <p:cNvSpPr txBox="1"/>
          <p:nvPr/>
        </p:nvSpPr>
        <p:spPr>
          <a:xfrm>
            <a:off x="50938" y="1233329"/>
            <a:ext cx="14148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</a:t>
            </a:r>
            <a:r>
              <a:rPr lang="zh-CN" altLang="en-US" sz="1600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endParaRPr lang="en-US" altLang="zh-CN" sz="1600" b="1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pPr algn="ctr"/>
            <a:r>
              <a:rPr lang="fr-FR" altLang="zh-CN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PATENTS GRANTED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177D242-FEDE-D758-B08E-21D976BFC5B0}"/>
              </a:ext>
            </a:extLst>
          </p:cNvPr>
          <p:cNvSpPr txBox="1"/>
          <p:nvPr/>
        </p:nvSpPr>
        <p:spPr>
          <a:xfrm>
            <a:off x="2231674" y="1233329"/>
            <a:ext cx="49454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3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0B628F9C-EA47-ED8C-263D-83F8DE3129A3}"/>
              </a:ext>
            </a:extLst>
          </p:cNvPr>
          <p:cNvSpPr txBox="1"/>
          <p:nvPr/>
        </p:nvSpPr>
        <p:spPr>
          <a:xfrm>
            <a:off x="1461405" y="1646284"/>
            <a:ext cx="1818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zh-CN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CLINICAL REPORTS APPROVED</a:t>
            </a:r>
          </a:p>
          <a:p>
            <a:endParaRPr lang="zh-CN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4D45998-5B26-0C4C-ABDE-D087F2CCBE3D}"/>
              </a:ext>
            </a:extLst>
          </p:cNvPr>
          <p:cNvSpPr txBox="1"/>
          <p:nvPr/>
        </p:nvSpPr>
        <p:spPr>
          <a:xfrm>
            <a:off x="3529198" y="1190994"/>
            <a:ext cx="41565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3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4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1379751-EEBA-5B70-EAC4-BE991C04E9DE}"/>
              </a:ext>
            </a:extLst>
          </p:cNvPr>
          <p:cNvSpPr txBox="1"/>
          <p:nvPr/>
        </p:nvSpPr>
        <p:spPr>
          <a:xfrm>
            <a:off x="2990243" y="1641432"/>
            <a:ext cx="14148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altLang="zh-CN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INSPECTION PASSED</a:t>
            </a:r>
          </a:p>
          <a:p>
            <a:pPr algn="ctr"/>
            <a:endParaRPr lang="zh-CN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CBD9742-B2F5-F149-8926-3C79F86700B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74992"/>
            <a:ext cx="9144000" cy="1038515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9F6FD3F0-2CF3-394D-96CA-AF3D21F50F65}"/>
              </a:ext>
            </a:extLst>
          </p:cNvPr>
          <p:cNvSpPr txBox="1"/>
          <p:nvPr/>
        </p:nvSpPr>
        <p:spPr>
          <a:xfrm>
            <a:off x="50938" y="237649"/>
            <a:ext cx="5249834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sz="2400" i="1" dirty="0">
              <a:ln w="9525">
                <a:noFill/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E6F6AB-12E9-8C46-8943-497E0DC952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413" y="3957604"/>
            <a:ext cx="796303" cy="71273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2E66A61-8BE1-6B43-AD1A-A56B160708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322" y="3957604"/>
            <a:ext cx="866973" cy="74307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67E8F81-27DD-2E4C-AD7B-02CB0182D7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6834" y="3971940"/>
            <a:ext cx="871464" cy="712737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8CE04C10-D96E-2845-B871-51256BF68F2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205" y="3968224"/>
            <a:ext cx="866973" cy="724999"/>
          </a:xfrm>
          <a:prstGeom prst="rect">
            <a:avLst/>
          </a:prstGeom>
        </p:spPr>
      </p:pic>
      <p:pic>
        <p:nvPicPr>
          <p:cNvPr id="18" name="Image 15">
            <a:extLst>
              <a:ext uri="{FF2B5EF4-FFF2-40B4-BE49-F238E27FC236}">
                <a16:creationId xmlns:a16="http://schemas.microsoft.com/office/drawing/2014/main" id="{48962660-78F5-4541-9351-AAC7207F328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0" name="ZoneTexte 16">
            <a:extLst>
              <a:ext uri="{FF2B5EF4-FFF2-40B4-BE49-F238E27FC236}">
                <a16:creationId xmlns:a16="http://schemas.microsoft.com/office/drawing/2014/main" id="{B2948367-5F59-C249-B7A2-F370B277BF0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5876618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D124F29-AE00-B74E-A5D1-F0E0467FC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318"/>
            <a:ext cx="9144000" cy="5126181"/>
          </a:xfrm>
          <a:prstGeom prst="rect">
            <a:avLst/>
          </a:prstGeom>
        </p:spPr>
      </p:pic>
      <p:sp>
        <p:nvSpPr>
          <p:cNvPr id="4" name="TextBox 12">
            <a:extLst>
              <a:ext uri="{FF2B5EF4-FFF2-40B4-BE49-F238E27FC236}">
                <a16:creationId xmlns:a16="http://schemas.microsoft.com/office/drawing/2014/main" id="{DF5A46C8-0621-DC4B-AFBC-7D440233F4B1}"/>
              </a:ext>
            </a:extLst>
          </p:cNvPr>
          <p:cNvSpPr txBox="1"/>
          <p:nvPr/>
        </p:nvSpPr>
        <p:spPr>
          <a:xfrm>
            <a:off x="175799" y="261396"/>
            <a:ext cx="5730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7E006E9-9339-294D-B13D-365774A598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4461" y="180867"/>
            <a:ext cx="1775923" cy="883161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45000"/>
              </a:srgbClr>
            </a:outerShdw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D388700-7439-9743-B7F8-795569AF99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924" y="2277526"/>
            <a:ext cx="2494216" cy="71620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D9A9D5B-7FE0-1142-9CD1-627826904BE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16" y="395563"/>
            <a:ext cx="2048100" cy="556486"/>
          </a:xfrm>
          <a:prstGeom prst="rect">
            <a:avLst/>
          </a:prstGeom>
          <a:effectLst>
            <a:outerShdw blurRad="50800" dist="25400" dir="5400000" algn="ctr" rotWithShape="0">
              <a:srgbClr val="000000">
                <a:alpha val="37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66968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5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 descr="一張含有 地圖 的圖片&#10;&#10;自動產生的描述">
            <a:extLst>
              <a:ext uri="{FF2B5EF4-FFF2-40B4-BE49-F238E27FC236}">
                <a16:creationId xmlns:a16="http://schemas.microsoft.com/office/drawing/2014/main" id="{9A22EE96-54FB-FA4B-B6D2-425205DBE7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049F0569-92D7-1A43-8581-DDA5D1149CB3}"/>
              </a:ext>
            </a:extLst>
          </p:cNvPr>
          <p:cNvGrpSpPr/>
          <p:nvPr/>
        </p:nvGrpSpPr>
        <p:grpSpPr>
          <a:xfrm>
            <a:off x="6267037" y="4568993"/>
            <a:ext cx="2488430" cy="470363"/>
            <a:chOff x="8556229" y="6153723"/>
            <a:chExt cx="3317907" cy="627151"/>
          </a:xfrm>
        </p:grpSpPr>
        <p:grpSp>
          <p:nvGrpSpPr>
            <p:cNvPr id="17" name="群組 16">
              <a:extLst>
                <a:ext uri="{FF2B5EF4-FFF2-40B4-BE49-F238E27FC236}">
                  <a16:creationId xmlns:a16="http://schemas.microsoft.com/office/drawing/2014/main" id="{D97BC34E-B4A4-1C4D-8447-FF021981AD58}"/>
                </a:ext>
              </a:extLst>
            </p:cNvPr>
            <p:cNvGrpSpPr/>
            <p:nvPr/>
          </p:nvGrpSpPr>
          <p:grpSpPr>
            <a:xfrm>
              <a:off x="10447370" y="6387737"/>
              <a:ext cx="1426766" cy="132998"/>
              <a:chOff x="451051" y="300446"/>
              <a:chExt cx="1426766" cy="132998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60454892-E298-A045-B642-F4FC1EAB2E12}"/>
                  </a:ext>
                </a:extLst>
              </p:cNvPr>
              <p:cNvSpPr/>
              <p:nvPr/>
            </p:nvSpPr>
            <p:spPr>
              <a:xfrm>
                <a:off x="451051" y="300657"/>
                <a:ext cx="405317" cy="132787"/>
              </a:xfrm>
              <a:prstGeom prst="rect">
                <a:avLst/>
              </a:prstGeom>
              <a:solidFill>
                <a:srgbClr val="43B05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HK" altLang="en-US"/>
              </a:p>
            </p:txBody>
          </p:sp>
          <p:sp>
            <p:nvSpPr>
              <p:cNvPr id="20" name="矩形 19">
                <a:extLst>
                  <a:ext uri="{FF2B5EF4-FFF2-40B4-BE49-F238E27FC236}">
                    <a16:creationId xmlns:a16="http://schemas.microsoft.com/office/drawing/2014/main" id="{16414B88-65A7-874E-8070-5B15430AE13E}"/>
                  </a:ext>
                </a:extLst>
              </p:cNvPr>
              <p:cNvSpPr/>
              <p:nvPr/>
            </p:nvSpPr>
            <p:spPr>
              <a:xfrm>
                <a:off x="966730" y="300446"/>
                <a:ext cx="395411" cy="132998"/>
              </a:xfrm>
              <a:prstGeom prst="rect">
                <a:avLst/>
              </a:prstGeom>
              <a:solidFill>
                <a:srgbClr val="EDC9F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HK" altLang="en-US"/>
              </a:p>
            </p:txBody>
          </p:sp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8A84374C-9BA4-3449-A00D-DFDF99032170}"/>
                  </a:ext>
                </a:extLst>
              </p:cNvPr>
              <p:cNvSpPr/>
              <p:nvPr/>
            </p:nvSpPr>
            <p:spPr>
              <a:xfrm>
                <a:off x="1472500" y="300446"/>
                <a:ext cx="405317" cy="132998"/>
              </a:xfrm>
              <a:prstGeom prst="rect">
                <a:avLst/>
              </a:prstGeom>
              <a:solidFill>
                <a:srgbClr val="F9C8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HK" altLang="en-US"/>
              </a:p>
            </p:txBody>
          </p:sp>
        </p:grpSp>
        <p:pic>
          <p:nvPicPr>
            <p:cNvPr id="18" name="Picture 5" descr="Wonderguard_logo-01.png">
              <a:extLst>
                <a:ext uri="{FF2B5EF4-FFF2-40B4-BE49-F238E27FC236}">
                  <a16:creationId xmlns:a16="http://schemas.microsoft.com/office/drawing/2014/main" id="{85C1FF20-E2D8-CC40-8B9B-B64AAF35AA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56229" y="6153723"/>
              <a:ext cx="1849023" cy="627151"/>
            </a:xfrm>
            <a:prstGeom prst="rect">
              <a:avLst/>
            </a:prstGeom>
          </p:spPr>
        </p:pic>
      </p:grpSp>
      <p:pic>
        <p:nvPicPr>
          <p:cNvPr id="23" name="圖片 22">
            <a:extLst>
              <a:ext uri="{FF2B5EF4-FFF2-40B4-BE49-F238E27FC236}">
                <a16:creationId xmlns:a16="http://schemas.microsoft.com/office/drawing/2014/main" id="{99A96595-9EC3-4148-8C18-FB737669BC4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133" y="-64745"/>
            <a:ext cx="2199575" cy="665806"/>
          </a:xfrm>
          <a:prstGeom prst="rect">
            <a:avLst/>
          </a:prstGeom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DA3238E5-3974-E741-8942-13EC1F2D48A2}"/>
              </a:ext>
            </a:extLst>
          </p:cNvPr>
          <p:cNvSpPr txBox="1"/>
          <p:nvPr/>
        </p:nvSpPr>
        <p:spPr>
          <a:xfrm>
            <a:off x="633964" y="1179408"/>
            <a:ext cx="8002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INTELLIGENT HYGIENE PROTECTION SOLUTION</a:t>
            </a: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56F217B4-31F0-CA41-A178-9EC2CA95C282}"/>
              </a:ext>
            </a:extLst>
          </p:cNvPr>
          <p:cNvGrpSpPr/>
          <p:nvPr/>
        </p:nvGrpSpPr>
        <p:grpSpPr>
          <a:xfrm>
            <a:off x="749233" y="1130147"/>
            <a:ext cx="7460379" cy="34289"/>
            <a:chOff x="753583" y="1208954"/>
            <a:chExt cx="4968676" cy="52807"/>
          </a:xfrm>
        </p:grpSpPr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6DD3D211-C6A6-6C41-8BAE-6DE88D0CAF3F}"/>
                </a:ext>
              </a:extLst>
            </p:cNvPr>
            <p:cNvSpPr/>
            <p:nvPr/>
          </p:nvSpPr>
          <p:spPr>
            <a:xfrm flipV="1">
              <a:off x="4153329" y="1209616"/>
              <a:ext cx="1568930" cy="52145"/>
            </a:xfrm>
            <a:prstGeom prst="rect">
              <a:avLst/>
            </a:prstGeom>
            <a:solidFill>
              <a:srgbClr val="FAC95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0B309922-532C-1042-B9B4-C6456179A7B6}"/>
                </a:ext>
              </a:extLst>
            </p:cNvPr>
            <p:cNvSpPr/>
            <p:nvPr/>
          </p:nvSpPr>
          <p:spPr>
            <a:xfrm flipV="1">
              <a:off x="753583" y="1208954"/>
              <a:ext cx="1568930" cy="52145"/>
            </a:xfrm>
            <a:prstGeom prst="rect">
              <a:avLst/>
            </a:prstGeom>
            <a:solidFill>
              <a:srgbClr val="43B05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78595940-B1D2-8345-BE90-253654FCDF06}"/>
                </a:ext>
              </a:extLst>
            </p:cNvPr>
            <p:cNvSpPr/>
            <p:nvPr/>
          </p:nvSpPr>
          <p:spPr>
            <a:xfrm flipV="1">
              <a:off x="2453456" y="1208954"/>
              <a:ext cx="1568930" cy="52145"/>
            </a:xfrm>
            <a:prstGeom prst="rect">
              <a:avLst/>
            </a:prstGeom>
            <a:solidFill>
              <a:srgbClr val="EECAFD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/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2EC959E2-E075-6046-BEF7-310DA3325DC9}"/>
              </a:ext>
            </a:extLst>
          </p:cNvPr>
          <p:cNvGrpSpPr/>
          <p:nvPr/>
        </p:nvGrpSpPr>
        <p:grpSpPr>
          <a:xfrm>
            <a:off x="4779260" y="1775174"/>
            <a:ext cx="4053448" cy="367188"/>
            <a:chOff x="385104" y="1927030"/>
            <a:chExt cx="4420914" cy="489581"/>
          </a:xfrm>
        </p:grpSpPr>
        <p:sp>
          <p:nvSpPr>
            <p:cNvPr id="6" name="圓角矩形 5">
              <a:extLst>
                <a:ext uri="{FF2B5EF4-FFF2-40B4-BE49-F238E27FC236}">
                  <a16:creationId xmlns:a16="http://schemas.microsoft.com/office/drawing/2014/main" id="{AA11DFAE-3842-5545-9F56-8D06FDB67C5C}"/>
                </a:ext>
              </a:extLst>
            </p:cNvPr>
            <p:cNvSpPr/>
            <p:nvPr/>
          </p:nvSpPr>
          <p:spPr>
            <a:xfrm>
              <a:off x="385104" y="1927030"/>
              <a:ext cx="4283304" cy="48958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/>
            </a:p>
          </p:txBody>
        </p:sp>
        <p:sp>
          <p:nvSpPr>
            <p:cNvPr id="7" name="TextBox 10">
              <a:extLst>
                <a:ext uri="{FF2B5EF4-FFF2-40B4-BE49-F238E27FC236}">
                  <a16:creationId xmlns:a16="http://schemas.microsoft.com/office/drawing/2014/main" id="{66D24410-9B44-974D-8D5F-C85E371E8DAF}"/>
                </a:ext>
              </a:extLst>
            </p:cNvPr>
            <p:cNvSpPr txBox="1"/>
            <p:nvPr/>
          </p:nvSpPr>
          <p:spPr>
            <a:xfrm>
              <a:off x="522714" y="1973308"/>
              <a:ext cx="4283304" cy="410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43B055"/>
                  </a:solidFill>
                  <a:latin typeface="Avenir Next" panose="020B0503020202020204" pitchFamily="34" charset="0"/>
                  <a:cs typeface="Calibri" panose="020F0502020204030204" pitchFamily="34" charset="0"/>
                </a:rPr>
                <a:t>AIRBORNE INCU TECHNOLOGY</a:t>
              </a:r>
            </a:p>
          </p:txBody>
        </p:sp>
      </p:grpSp>
      <p:pic>
        <p:nvPicPr>
          <p:cNvPr id="2" name="Image 13">
            <a:extLst>
              <a:ext uri="{FF2B5EF4-FFF2-40B4-BE49-F238E27FC236}">
                <a16:creationId xmlns:a16="http://schemas.microsoft.com/office/drawing/2014/main" id="{A20C2FCA-2A57-3626-932F-7E65C2851E7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2" y="-3724"/>
            <a:ext cx="9181323" cy="103851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9910463-A882-5F41-B5E0-FB793F0F2A6C}"/>
              </a:ext>
            </a:extLst>
          </p:cNvPr>
          <p:cNvSpPr/>
          <p:nvPr/>
        </p:nvSpPr>
        <p:spPr>
          <a:xfrm>
            <a:off x="3906983" y="2504732"/>
            <a:ext cx="5096006" cy="1952074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4AF169A3-08F0-45FE-D322-9F39F1FD2B34}"/>
              </a:ext>
            </a:extLst>
          </p:cNvPr>
          <p:cNvSpPr txBox="1"/>
          <p:nvPr/>
        </p:nvSpPr>
        <p:spPr>
          <a:xfrm>
            <a:off x="541498" y="343511"/>
            <a:ext cx="382276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WONDERGUARD</a:t>
            </a:r>
            <a:endParaRPr lang="en-US" sz="20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E133A480-5C32-1E4F-838B-F04D71B45E1D}"/>
              </a:ext>
            </a:extLst>
          </p:cNvPr>
          <p:cNvSpPr/>
          <p:nvPr/>
        </p:nvSpPr>
        <p:spPr>
          <a:xfrm>
            <a:off x="3906983" y="2609034"/>
            <a:ext cx="51433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Wingdings" pitchFamily="2" charset="2"/>
              <a:buChar char="ü"/>
            </a:pPr>
            <a:r>
              <a:rPr lang="en-US" altLang="zh-HK" sz="1400" b="1" dirty="0">
                <a:solidFill>
                  <a:srgbClr val="43B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WORLD'S FIRST AIRBORNE INCU SOLUTION</a:t>
            </a:r>
          </a:p>
          <a:p>
            <a:pPr marL="214313" indent="-214313">
              <a:buFont typeface="Wingdings" pitchFamily="2" charset="2"/>
              <a:buChar char="ü"/>
            </a:pPr>
            <a:endParaRPr lang="en-US" altLang="zh-HK" sz="1400" b="1" dirty="0">
              <a:solidFill>
                <a:srgbClr val="43B0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en-US" altLang="zh-HK" sz="1400" b="1" dirty="0">
                <a:solidFill>
                  <a:srgbClr val="43B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 EFFECTIVE AND SAFE FOR DISINFECTING AIR AND SURFACES. </a:t>
            </a:r>
          </a:p>
          <a:p>
            <a:pPr marL="214313" indent="-214313">
              <a:buFont typeface="Wingdings" pitchFamily="2" charset="2"/>
              <a:buChar char="ü"/>
            </a:pPr>
            <a:endParaRPr lang="en-US" altLang="zh-HK" sz="1400" b="1" dirty="0">
              <a:solidFill>
                <a:srgbClr val="43B0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r>
              <a:rPr lang="en-US" altLang="zh-HK" sz="1400" b="1" dirty="0">
                <a:solidFill>
                  <a:srgbClr val="43B05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99.99% EFFECTIVE IN DESTROYING VIRUSES (CORONAVIRUS, INFLUENZA H1N1, H2N3, SARS, SEAS)</a:t>
            </a:r>
          </a:p>
          <a:p>
            <a:endParaRPr lang="en-US" altLang="zh-HK" sz="1400" b="1" dirty="0">
              <a:solidFill>
                <a:srgbClr val="43B0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13" indent="-214313">
              <a:buFont typeface="Wingdings" pitchFamily="2" charset="2"/>
              <a:buChar char="ü"/>
            </a:pPr>
            <a:endParaRPr lang="en-US" altLang="zh-HK" sz="1400" b="1" dirty="0">
              <a:solidFill>
                <a:srgbClr val="43B05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15">
            <a:extLst>
              <a:ext uri="{FF2B5EF4-FFF2-40B4-BE49-F238E27FC236}">
                <a16:creationId xmlns:a16="http://schemas.microsoft.com/office/drawing/2014/main" id="{637491BC-8FD6-8842-8857-E483193A392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5" name="ZoneTexte 16">
            <a:extLst>
              <a:ext uri="{FF2B5EF4-FFF2-40B4-BE49-F238E27FC236}">
                <a16:creationId xmlns:a16="http://schemas.microsoft.com/office/drawing/2014/main" id="{8DC42689-B01E-204C-AD0D-1C5967CC7EC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942233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26B40FB-1A89-F643-BAB6-E728EFCF9D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6601" y="1037510"/>
            <a:ext cx="3651803" cy="364163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56A4790-C52F-FE41-B776-669A0C796A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0684"/>
            <a:ext cx="9144000" cy="1038515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ED73812-DF14-A8B5-5E43-EEF3EA1872EB}"/>
              </a:ext>
            </a:extLst>
          </p:cNvPr>
          <p:cNvSpPr txBox="1"/>
          <p:nvPr/>
        </p:nvSpPr>
        <p:spPr>
          <a:xfrm>
            <a:off x="325596" y="3721269"/>
            <a:ext cx="492840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250" dirty="0">
                <a:ln w="0">
                  <a:solidFill>
                    <a:schemeClr val="tx1"/>
                  </a:solidFill>
                </a:ln>
                <a:solidFill>
                  <a:srgbClr val="0B3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OWNS A SYSTEM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6852BD73-4F92-C64D-915E-DBBC2B3212BA}"/>
              </a:ext>
            </a:extLst>
          </p:cNvPr>
          <p:cNvSpPr txBox="1"/>
          <p:nvPr/>
        </p:nvSpPr>
        <p:spPr>
          <a:xfrm>
            <a:off x="126810" y="760511"/>
            <a:ext cx="372657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De Robert T. Kiyosaki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E5694C38-B7B8-D44B-8D81-6637CCAC4B34}"/>
              </a:ext>
            </a:extLst>
          </p:cNvPr>
          <p:cNvSpPr txBox="1"/>
          <p:nvPr/>
        </p:nvSpPr>
        <p:spPr>
          <a:xfrm>
            <a:off x="-12159" y="1325865"/>
            <a:ext cx="5990452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BUSINESS OWNER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244F6C2-61C5-A8B5-36D1-07622FDA8531}"/>
              </a:ext>
            </a:extLst>
          </p:cNvPr>
          <p:cNvSpPr txBox="1"/>
          <p:nvPr/>
        </p:nvSpPr>
        <p:spPr>
          <a:xfrm>
            <a:off x="8141405" y="2142264"/>
            <a:ext cx="418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ln w="11430"/>
                <a:solidFill>
                  <a:srgbClr val="D1C5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</a:t>
            </a:r>
            <a:endParaRPr lang="fr-FR" sz="8000" dirty="0">
              <a:solidFill>
                <a:srgbClr val="D1C5FF"/>
              </a:solidFill>
            </a:endParaRPr>
          </a:p>
        </p:txBody>
      </p:sp>
      <p:pic>
        <p:nvPicPr>
          <p:cNvPr id="11" name="Image 15">
            <a:extLst>
              <a:ext uri="{FF2B5EF4-FFF2-40B4-BE49-F238E27FC236}">
                <a16:creationId xmlns:a16="http://schemas.microsoft.com/office/drawing/2014/main" id="{B5B5FC49-6902-D94E-9E20-B7E301CB30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6262A90A-712D-BA44-8EDF-DA8BC133719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3ED0BE-EC43-64C6-2374-DF6EBAD00656}"/>
              </a:ext>
            </a:extLst>
          </p:cNvPr>
          <p:cNvSpPr txBox="1"/>
          <p:nvPr/>
        </p:nvSpPr>
        <p:spPr>
          <a:xfrm>
            <a:off x="194404" y="236266"/>
            <a:ext cx="551636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THE CASH FLOW QUADRANT</a:t>
            </a:r>
          </a:p>
        </p:txBody>
      </p:sp>
    </p:spTree>
    <p:extLst>
      <p:ext uri="{BB962C8B-B14F-4D97-AF65-F5344CB8AC3E}">
        <p14:creationId xmlns:p14="http://schemas.microsoft.com/office/powerpoint/2010/main" val="125058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9A22EE96-54FB-FA4B-B6D2-425205DBE7D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99A96595-9EC3-4148-8C18-FB737669BC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133" y="-64745"/>
            <a:ext cx="2199575" cy="665806"/>
          </a:xfrm>
          <a:prstGeom prst="rect">
            <a:avLst/>
          </a:prstGeom>
        </p:spPr>
      </p:pic>
      <p:pic>
        <p:nvPicPr>
          <p:cNvPr id="2" name="Image 13">
            <a:extLst>
              <a:ext uri="{FF2B5EF4-FFF2-40B4-BE49-F238E27FC236}">
                <a16:creationId xmlns:a16="http://schemas.microsoft.com/office/drawing/2014/main" id="{A20C2FCA-2A57-3626-932F-7E65C2851E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2" y="-3724"/>
            <a:ext cx="9181323" cy="103851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4AF169A3-08F0-45FE-D322-9F39F1FD2B34}"/>
              </a:ext>
            </a:extLst>
          </p:cNvPr>
          <p:cNvSpPr txBox="1"/>
          <p:nvPr/>
        </p:nvSpPr>
        <p:spPr>
          <a:xfrm>
            <a:off x="388286" y="268158"/>
            <a:ext cx="382276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BENEFITS</a:t>
            </a:r>
            <a:endParaRPr lang="en-US" sz="20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248DD3FD-B189-D14B-A594-C364540B9DF3}"/>
              </a:ext>
            </a:extLst>
          </p:cNvPr>
          <p:cNvSpPr txBox="1"/>
          <p:nvPr/>
        </p:nvSpPr>
        <p:spPr>
          <a:xfrm>
            <a:off x="633671" y="1489444"/>
            <a:ext cx="6880742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PURIFIES THE ENVIRONMENT</a:t>
            </a:r>
          </a:p>
          <a:p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endParaRPr lang="en-US" sz="1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DIFFUSES NEGATIVE IONS</a:t>
            </a:r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POWERFUL ANTISEPTIC EFFECTS</a:t>
            </a:r>
          </a:p>
          <a:p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ELIMINATES PARASITES AND FUNGI</a:t>
            </a:r>
          </a:p>
          <a:p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ELIMINATES ALLERGENS AND TOXINS FROM THE AIR</a:t>
            </a:r>
          </a:p>
          <a:p>
            <a:r>
              <a:rPr lang="en-US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</p:txBody>
      </p:sp>
      <p:pic>
        <p:nvPicPr>
          <p:cNvPr id="25" name="Image 15">
            <a:extLst>
              <a:ext uri="{FF2B5EF4-FFF2-40B4-BE49-F238E27FC236}">
                <a16:creationId xmlns:a16="http://schemas.microsoft.com/office/drawing/2014/main" id="{32947B09-4912-CD49-B5E1-68DCADFE70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6" name="ZoneTexte 16">
            <a:extLst>
              <a:ext uri="{FF2B5EF4-FFF2-40B4-BE49-F238E27FC236}">
                <a16:creationId xmlns:a16="http://schemas.microsoft.com/office/drawing/2014/main" id="{0231FCEB-88DD-584E-AB7C-B6812C9A0A27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3796508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9A22EE96-54FB-FA4B-B6D2-425205DBE7D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99A96595-9EC3-4148-8C18-FB737669BC4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133" y="-64745"/>
            <a:ext cx="2199575" cy="665806"/>
          </a:xfrm>
          <a:prstGeom prst="rect">
            <a:avLst/>
          </a:prstGeom>
        </p:spPr>
      </p:pic>
      <p:pic>
        <p:nvPicPr>
          <p:cNvPr id="2" name="Image 13">
            <a:extLst>
              <a:ext uri="{FF2B5EF4-FFF2-40B4-BE49-F238E27FC236}">
                <a16:creationId xmlns:a16="http://schemas.microsoft.com/office/drawing/2014/main" id="{A20C2FCA-2A57-3626-932F-7E65C2851E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2" y="-3724"/>
            <a:ext cx="9181323" cy="103851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4AF169A3-08F0-45FE-D322-9F39F1FD2B34}"/>
              </a:ext>
            </a:extLst>
          </p:cNvPr>
          <p:cNvSpPr txBox="1"/>
          <p:nvPr/>
        </p:nvSpPr>
        <p:spPr>
          <a:xfrm>
            <a:off x="749233" y="261996"/>
            <a:ext cx="382276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BENEFITS</a:t>
            </a:r>
            <a:endParaRPr lang="en-US" sz="20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248DD3FD-B189-D14B-A594-C364540B9DF3}"/>
              </a:ext>
            </a:extLst>
          </p:cNvPr>
          <p:cNvSpPr txBox="1"/>
          <p:nvPr/>
        </p:nvSpPr>
        <p:spPr>
          <a:xfrm>
            <a:off x="852178" y="1656236"/>
            <a:ext cx="688074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DISINFECTS UP TO 99.9</a:t>
            </a:r>
          </a:p>
          <a:p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HUMIDIFIES THE ENVIRONMENT</a:t>
            </a:r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PROTECTS AGAINST ALLERGIES</a:t>
            </a:r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NEUTRALISES MOULD</a:t>
            </a:r>
          </a:p>
          <a:p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ELIMINATES ODOURS IN THE AIR</a:t>
            </a:r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 15">
            <a:extLst>
              <a:ext uri="{FF2B5EF4-FFF2-40B4-BE49-F238E27FC236}">
                <a16:creationId xmlns:a16="http://schemas.microsoft.com/office/drawing/2014/main" id="{32947B09-4912-CD49-B5E1-68DCADFE70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6" name="ZoneTexte 16">
            <a:extLst>
              <a:ext uri="{FF2B5EF4-FFF2-40B4-BE49-F238E27FC236}">
                <a16:creationId xmlns:a16="http://schemas.microsoft.com/office/drawing/2014/main" id="{0231FCEB-88DD-584E-AB7C-B6812C9A0A27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045467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881AB508-A1AF-C44C-8AFA-01E8EF512B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52531"/>
            <a:ext cx="9144000" cy="5143500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9E8A9565-FAE2-AF49-99E5-0BFFA01F3A12}"/>
              </a:ext>
            </a:extLst>
          </p:cNvPr>
          <p:cNvGrpSpPr/>
          <p:nvPr/>
        </p:nvGrpSpPr>
        <p:grpSpPr>
          <a:xfrm>
            <a:off x="454778" y="1195872"/>
            <a:ext cx="5115503" cy="591070"/>
            <a:chOff x="-3477706" y="1625213"/>
            <a:chExt cx="4801943" cy="489578"/>
          </a:xfrm>
        </p:grpSpPr>
        <p:sp>
          <p:nvSpPr>
            <p:cNvPr id="19" name="圓角矩形 18">
              <a:extLst>
                <a:ext uri="{FF2B5EF4-FFF2-40B4-BE49-F238E27FC236}">
                  <a16:creationId xmlns:a16="http://schemas.microsoft.com/office/drawing/2014/main" id="{0BFF1065-4AAA-D140-AF94-C23DC0416FE6}"/>
                </a:ext>
              </a:extLst>
            </p:cNvPr>
            <p:cNvSpPr/>
            <p:nvPr/>
          </p:nvSpPr>
          <p:spPr>
            <a:xfrm>
              <a:off x="-3477706" y="1625213"/>
              <a:ext cx="4801943" cy="489578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HK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4">
              <a:extLst>
                <a:ext uri="{FF2B5EF4-FFF2-40B4-BE49-F238E27FC236}">
                  <a16:creationId xmlns:a16="http://schemas.microsoft.com/office/drawing/2014/main" id="{74D764FF-5651-9346-87A8-921DC831F556}"/>
                </a:ext>
              </a:extLst>
            </p:cNvPr>
            <p:cNvSpPr txBox="1"/>
            <p:nvPr/>
          </p:nvSpPr>
          <p:spPr>
            <a:xfrm>
              <a:off x="-3343705" y="1722633"/>
              <a:ext cx="4533940" cy="305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HK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" panose="020B0503020202020204" pitchFamily="34" charset="0"/>
                  <a:cs typeface="Arial Narrow"/>
                </a:rPr>
                <a:t>IONIC CONCENTRATE OF NANO-COPPER</a:t>
              </a:r>
            </a:p>
          </p:txBody>
        </p:sp>
      </p:grpSp>
      <p:pic>
        <p:nvPicPr>
          <p:cNvPr id="27" name="圖片 26">
            <a:extLst>
              <a:ext uri="{FF2B5EF4-FFF2-40B4-BE49-F238E27FC236}">
                <a16:creationId xmlns:a16="http://schemas.microsoft.com/office/drawing/2014/main" id="{0A862BD7-EA7D-884D-AD51-73BE64695E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364" y="2004697"/>
            <a:ext cx="658914" cy="704885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D43370AE-67C5-FC4A-81C6-EB49850E7C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269" y="3016817"/>
            <a:ext cx="658914" cy="672609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43948785-EDBD-2F48-87BC-FC4DC399AF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4714" y="4011789"/>
            <a:ext cx="658914" cy="631744"/>
          </a:xfrm>
          <a:prstGeom prst="rect">
            <a:avLst/>
          </a:prstGeom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22" name="TextBox 5">
            <a:extLst>
              <a:ext uri="{FF2B5EF4-FFF2-40B4-BE49-F238E27FC236}">
                <a16:creationId xmlns:a16="http://schemas.microsoft.com/office/drawing/2014/main" id="{3B7189F2-1F94-8A4E-9962-2C126C731233}"/>
              </a:ext>
            </a:extLst>
          </p:cNvPr>
          <p:cNvSpPr txBox="1"/>
          <p:nvPr/>
        </p:nvSpPr>
        <p:spPr>
          <a:xfrm>
            <a:off x="976995" y="2242876"/>
            <a:ext cx="525322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chemeClr val="bg1"/>
                </a:solidFill>
                <a:latin typeface="Avenir Next" panose="020B0503020202020204" pitchFamily="34" charset="0"/>
                <a:cs typeface="Arial Narrow"/>
              </a:rPr>
              <a:t>NATURAL MINERAL SOURCE FROM CANADA</a:t>
            </a:r>
            <a:endParaRPr lang="en-US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endParaRPr lang="en-US" altLang="zh-HK" sz="1500" b="1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  <a:cs typeface="Arial Narrow"/>
            </a:endParaRPr>
          </a:p>
          <a:p>
            <a:endParaRPr lang="en-US" altLang="zh-HK" sz="1500" b="1" dirty="0">
              <a:solidFill>
                <a:schemeClr val="bg1"/>
              </a:solidFill>
              <a:latin typeface="Avenir Next" panose="020B0503020202020204" pitchFamily="34" charset="0"/>
              <a:cs typeface="Arial Narrow"/>
            </a:endParaRPr>
          </a:p>
          <a:p>
            <a:r>
              <a:rPr lang="en-US" altLang="zh-HK" sz="1500" b="1" dirty="0">
                <a:solidFill>
                  <a:schemeClr val="bg1"/>
                </a:solidFill>
                <a:latin typeface="Avenir Next" panose="020B0503020202020204" pitchFamily="34" charset="0"/>
                <a:cs typeface="Arial Narrow"/>
              </a:rPr>
              <a:t>NSF &amp; EPA CERTIFIED NON-TOXIC AND </a:t>
            </a:r>
          </a:p>
          <a:p>
            <a:r>
              <a:rPr lang="en-US" altLang="zh-HK" sz="1500" b="1" dirty="0">
                <a:solidFill>
                  <a:schemeClr val="bg1"/>
                </a:solidFill>
                <a:latin typeface="Avenir Next" panose="020B0503020202020204" pitchFamily="34" charset="0"/>
                <a:cs typeface="Arial Narrow"/>
              </a:rPr>
              <a:t>SAFE </a:t>
            </a:r>
          </a:p>
          <a:p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  <a:cs typeface="Arial Narrow"/>
            </a:endParaRPr>
          </a:p>
          <a:p>
            <a:endParaRPr lang="en-US" sz="1500" b="1" dirty="0">
              <a:solidFill>
                <a:schemeClr val="tx1">
                  <a:lumMod val="75000"/>
                  <a:lumOff val="25000"/>
                </a:schemeClr>
              </a:solidFill>
              <a:latin typeface="Avenir Next" panose="020B0503020202020204" pitchFamily="34" charset="0"/>
              <a:cs typeface="Arial Narrow"/>
            </a:endParaRPr>
          </a:p>
          <a:p>
            <a:r>
              <a:rPr lang="en-US" sz="1500" b="1" dirty="0">
                <a:solidFill>
                  <a:schemeClr val="bg1"/>
                </a:solidFill>
                <a:latin typeface="Avenir Next" panose="020B0503020202020204" pitchFamily="34" charset="0"/>
                <a:cs typeface="Arial Narrow"/>
              </a:rPr>
              <a:t>A PRODUCT OF NANOTECHNOLOGY</a:t>
            </a:r>
          </a:p>
          <a:p>
            <a:r>
              <a:rPr lang="en-US" sz="1500" b="1" dirty="0">
                <a:solidFill>
                  <a:schemeClr val="bg1"/>
                </a:solidFill>
                <a:latin typeface="Avenir Next" panose="020B0503020202020204" pitchFamily="34" charset="0"/>
                <a:cs typeface="Arial Narrow"/>
              </a:rPr>
              <a:t>SIDE EFFECTS </a:t>
            </a:r>
          </a:p>
        </p:txBody>
      </p:sp>
      <p:pic>
        <p:nvPicPr>
          <p:cNvPr id="25" name="Image 13">
            <a:extLst>
              <a:ext uri="{FF2B5EF4-FFF2-40B4-BE49-F238E27FC236}">
                <a16:creationId xmlns:a16="http://schemas.microsoft.com/office/drawing/2014/main" id="{D311FB11-D8DE-F246-A672-6B8A12A330C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26" name="TextBox 1">
            <a:extLst>
              <a:ext uri="{FF2B5EF4-FFF2-40B4-BE49-F238E27FC236}">
                <a16:creationId xmlns:a16="http://schemas.microsoft.com/office/drawing/2014/main" id="{581B4E44-63F9-2445-98DD-0AF70B4159E2}"/>
              </a:ext>
            </a:extLst>
          </p:cNvPr>
          <p:cNvSpPr txBox="1"/>
          <p:nvPr/>
        </p:nvSpPr>
        <p:spPr>
          <a:xfrm>
            <a:off x="829166" y="288341"/>
            <a:ext cx="3140202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 Black" panose="020B0A04020102020204" pitchFamily="34" charset="0"/>
                <a:cs typeface="Arial Narrow"/>
              </a:rPr>
              <a:t>CERTIFICATIONS</a:t>
            </a:r>
          </a:p>
        </p:txBody>
      </p:sp>
      <p:pic>
        <p:nvPicPr>
          <p:cNvPr id="24" name="Image 15">
            <a:extLst>
              <a:ext uri="{FF2B5EF4-FFF2-40B4-BE49-F238E27FC236}">
                <a16:creationId xmlns:a16="http://schemas.microsoft.com/office/drawing/2014/main" id="{CF94A8EB-B6EE-1D44-B83F-9ABFCCABB05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0" name="ZoneTexte 16">
            <a:extLst>
              <a:ext uri="{FF2B5EF4-FFF2-40B4-BE49-F238E27FC236}">
                <a16:creationId xmlns:a16="http://schemas.microsoft.com/office/drawing/2014/main" id="{8483E6D0-A1E2-4B4E-AED5-E624FE7FEB59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816567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B9116A6-003B-A048-80C1-BE1FCDB245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4" y="0"/>
            <a:ext cx="9125906" cy="5410929"/>
          </a:xfrm>
          <a:prstGeom prst="rect">
            <a:avLst/>
          </a:prstGeom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id="{F935C185-2E98-E646-B497-71B3819C57C0}"/>
              </a:ext>
            </a:extLst>
          </p:cNvPr>
          <p:cNvSpPr txBox="1"/>
          <p:nvPr/>
        </p:nvSpPr>
        <p:spPr>
          <a:xfrm>
            <a:off x="3389456" y="4454162"/>
            <a:ext cx="280695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AlphaSpin</a:t>
            </a:r>
            <a:endParaRPr lang="en-US" b="1" dirty="0">
              <a:ln w="11430">
                <a:solidFill>
                  <a:schemeClr val="tx1"/>
                </a:solidFill>
              </a:ln>
              <a:gradFill flip="none" rotWithShape="1">
                <a:gsLst>
                  <a:gs pos="88000">
                    <a:srgbClr val="E2BF4C"/>
                  </a:gs>
                  <a:gs pos="30000">
                    <a:srgbClr val="BE9200"/>
                  </a:gs>
                  <a:gs pos="0">
                    <a:srgbClr val="FFC000"/>
                  </a:gs>
                  <a:gs pos="56000">
                    <a:srgbClr val="E4AA00"/>
                  </a:gs>
                  <a:gs pos="44000">
                    <a:schemeClr val="bg2">
                      <a:lumMod val="90000"/>
                    </a:schemeClr>
                  </a:gs>
                  <a:gs pos="16000">
                    <a:schemeClr val="bg2">
                      <a:lumMod val="75000"/>
                    </a:schemeClr>
                  </a:gs>
                  <a:gs pos="71000">
                    <a:schemeClr val="bg1">
                      <a:lumMod val="95000"/>
                    </a:schemeClr>
                  </a:gs>
                  <a:gs pos="99000">
                    <a:schemeClr val="bg2">
                      <a:lumMod val="90000"/>
                    </a:schemeClr>
                  </a:gs>
                </a:gsLst>
                <a:lin ang="27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391E5487-D1B0-9B45-B788-64F81C4F6F88}"/>
              </a:ext>
            </a:extLst>
          </p:cNvPr>
          <p:cNvSpPr txBox="1"/>
          <p:nvPr/>
        </p:nvSpPr>
        <p:spPr>
          <a:xfrm>
            <a:off x="-228323" y="3571746"/>
            <a:ext cx="449625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err="1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AlphaSpin</a:t>
            </a:r>
            <a:endParaRPr lang="en-US" b="1" dirty="0">
              <a:ln w="11430">
                <a:solidFill>
                  <a:schemeClr val="tx1"/>
                </a:solidFill>
              </a:ln>
              <a:gradFill flip="none" rotWithShape="1">
                <a:gsLst>
                  <a:gs pos="88000">
                    <a:srgbClr val="E2BF4C"/>
                  </a:gs>
                  <a:gs pos="30000">
                    <a:srgbClr val="BE9200"/>
                  </a:gs>
                  <a:gs pos="0">
                    <a:srgbClr val="FFC000"/>
                  </a:gs>
                  <a:gs pos="56000">
                    <a:srgbClr val="E4AA00"/>
                  </a:gs>
                  <a:gs pos="44000">
                    <a:schemeClr val="bg2">
                      <a:lumMod val="90000"/>
                    </a:schemeClr>
                  </a:gs>
                  <a:gs pos="16000">
                    <a:schemeClr val="bg2">
                      <a:lumMod val="75000"/>
                    </a:schemeClr>
                  </a:gs>
                  <a:gs pos="71000">
                    <a:schemeClr val="bg1">
                      <a:lumMod val="95000"/>
                    </a:schemeClr>
                  </a:gs>
                  <a:gs pos="99000">
                    <a:schemeClr val="bg2">
                      <a:lumMod val="90000"/>
                    </a:schemeClr>
                  </a:gs>
                </a:gsLst>
                <a:lin ang="2700000" scaled="1"/>
                <a:tileRect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Straw</a:t>
            </a:r>
          </a:p>
        </p:txBody>
      </p:sp>
      <p:pic>
        <p:nvPicPr>
          <p:cNvPr id="23" name="Image 36">
            <a:extLst>
              <a:ext uri="{FF2B5EF4-FFF2-40B4-BE49-F238E27FC236}">
                <a16:creationId xmlns:a16="http://schemas.microsoft.com/office/drawing/2014/main" id="{C6CB3118-27D0-2E43-9592-283B9A23D7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276" y="0"/>
            <a:ext cx="1680527" cy="835721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22BEC777-8988-4A46-82F7-59517FA25926}"/>
              </a:ext>
            </a:extLst>
          </p:cNvPr>
          <p:cNvSpPr txBox="1"/>
          <p:nvPr/>
        </p:nvSpPr>
        <p:spPr>
          <a:xfrm>
            <a:off x="163293" y="1015829"/>
            <a:ext cx="549082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BRING BAMA HOME</a:t>
            </a:r>
          </a:p>
        </p:txBody>
      </p:sp>
    </p:spTree>
    <p:extLst>
      <p:ext uri="{BB962C8B-B14F-4D97-AF65-F5344CB8AC3E}">
        <p14:creationId xmlns:p14="http://schemas.microsoft.com/office/powerpoint/2010/main" val="413562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7BD5717-4F51-1644-BB61-732FA231393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44647"/>
            <a:ext cx="1751883" cy="4518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0621730-4A2D-874A-9A62-CA3D4B4B8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08727" y="0"/>
            <a:ext cx="7489775" cy="5363085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3FDAC9B3-3CA2-A540-B9F7-F9DC8EF13685}"/>
              </a:ext>
            </a:extLst>
          </p:cNvPr>
          <p:cNvSpPr txBox="1"/>
          <p:nvPr/>
        </p:nvSpPr>
        <p:spPr>
          <a:xfrm>
            <a:off x="2148713" y="524357"/>
            <a:ext cx="699528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tx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BAMA, VILLAGE OF CENTENARIANS</a:t>
            </a:r>
          </a:p>
        </p:txBody>
      </p:sp>
      <p:pic>
        <p:nvPicPr>
          <p:cNvPr id="19" name="Image 36">
            <a:extLst>
              <a:ext uri="{FF2B5EF4-FFF2-40B4-BE49-F238E27FC236}">
                <a16:creationId xmlns:a16="http://schemas.microsoft.com/office/drawing/2014/main" id="{4E8ED80A-0849-024E-BB60-015F1E7A46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299" y="41363"/>
            <a:ext cx="1532127" cy="7619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7193C57-50B9-5C43-97E1-476B9973B4C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7550" y="1511687"/>
            <a:ext cx="4518761" cy="45187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C7E400-4C42-BD4B-9998-7B31CF3D9E5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29901"/>
            <a:ext cx="1708727" cy="14331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switch dir="r"/>
      </p:transition>
    </mc:Choice>
    <mc:Fallback xmlns=""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5" descr="POLLUTION.jpg">
            <a:extLst>
              <a:ext uri="{FF2B5EF4-FFF2-40B4-BE49-F238E27FC236}">
                <a16:creationId xmlns:a16="http://schemas.microsoft.com/office/drawing/2014/main" id="{73F651CA-5A33-D24A-BB33-57C5273FBD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2995" y="16636"/>
            <a:ext cx="9257665" cy="5126864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7302768-7B22-F8F7-26B7-48F4AEA9FF74}"/>
              </a:ext>
            </a:extLst>
          </p:cNvPr>
          <p:cNvSpPr txBox="1"/>
          <p:nvPr/>
        </p:nvSpPr>
        <p:spPr>
          <a:xfrm>
            <a:off x="180021" y="1327237"/>
            <a:ext cx="40555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POLLUTED ENVIRONMENT</a:t>
            </a:r>
          </a:p>
          <a:p>
            <a:pPr algn="ctr"/>
            <a:endParaRPr lang="en-US" sz="2000" b="1" dirty="0">
              <a:ln w="6350" cmpd="sng">
                <a:solidFill>
                  <a:schemeClr val="bg1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D85E7AA-5697-A215-FD33-5D31208B933B}"/>
              </a:ext>
            </a:extLst>
          </p:cNvPr>
          <p:cNvSpPr txBox="1"/>
          <p:nvPr/>
        </p:nvSpPr>
        <p:spPr>
          <a:xfrm>
            <a:off x="4651364" y="1387643"/>
            <a:ext cx="452995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000" b="1" dirty="0">
                <a:ln w="63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HARMONISED ENVIRONMENT</a:t>
            </a:r>
          </a:p>
          <a:p>
            <a:endParaRPr lang="en-US" sz="2000" b="1" dirty="0">
              <a:ln w="6350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2" name="Image 13">
            <a:extLst>
              <a:ext uri="{FF2B5EF4-FFF2-40B4-BE49-F238E27FC236}">
                <a16:creationId xmlns:a16="http://schemas.microsoft.com/office/drawing/2014/main" id="{B2645F21-0C05-FB4B-B96D-33C0A74BDA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43897"/>
            <a:ext cx="9181323" cy="1038515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8A968472-74B9-184E-9BE2-896BA1B83F83}"/>
              </a:ext>
            </a:extLst>
          </p:cNvPr>
          <p:cNvSpPr txBox="1"/>
          <p:nvPr/>
        </p:nvSpPr>
        <p:spPr>
          <a:xfrm>
            <a:off x="1283245" y="428567"/>
            <a:ext cx="524983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ELECTROMAGNETIC POLLUTION</a:t>
            </a:r>
          </a:p>
        </p:txBody>
      </p:sp>
      <p:pic>
        <p:nvPicPr>
          <p:cNvPr id="22" name="Image 36">
            <a:extLst>
              <a:ext uri="{FF2B5EF4-FFF2-40B4-BE49-F238E27FC236}">
                <a16:creationId xmlns:a16="http://schemas.microsoft.com/office/drawing/2014/main" id="{6A789C3E-BC2B-C54C-B69C-9252FF4D51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629" y="-82542"/>
            <a:ext cx="1680527" cy="835721"/>
          </a:xfrm>
          <a:prstGeom prst="rect">
            <a:avLst/>
          </a:prstGeom>
        </p:spPr>
      </p:pic>
      <p:pic>
        <p:nvPicPr>
          <p:cNvPr id="8" name="Image 15">
            <a:extLst>
              <a:ext uri="{FF2B5EF4-FFF2-40B4-BE49-F238E27FC236}">
                <a16:creationId xmlns:a16="http://schemas.microsoft.com/office/drawing/2014/main" id="{F6AED41C-A40D-D747-A7CC-FCF6CBFE55E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14F79474-BC44-E74E-AD49-A1FAFC2B351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51489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:\Users\EDUNET001\Desktop\NEW SLIDE WELTY SHOW JMOA JAKARTA - JPEG\SLIDE WELTY SHOW JMOA 2014 ENGLISH JPEG - ONLY FOR WELTY SHOW\Slide17.TIF">
            <a:extLst>
              <a:ext uri="{FF2B5EF4-FFF2-40B4-BE49-F238E27FC236}">
                <a16:creationId xmlns:a16="http://schemas.microsoft.com/office/drawing/2014/main" id="{B80C012B-2609-FA42-A629-6056A352F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64368"/>
            <a:ext cx="9134670" cy="5031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3A4CD9-ABD4-1B44-8F65-002DAF3B37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7616"/>
            <a:ext cx="4667556" cy="20996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47526A-BE12-8C4D-9EEF-9CF185394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986" y="3057236"/>
            <a:ext cx="4420014" cy="2238664"/>
          </a:xfrm>
          <a:prstGeom prst="rect">
            <a:avLst/>
          </a:prstGeom>
        </p:spPr>
      </p:pic>
      <p:pic>
        <p:nvPicPr>
          <p:cNvPr id="12" name="Image 13">
            <a:extLst>
              <a:ext uri="{FF2B5EF4-FFF2-40B4-BE49-F238E27FC236}">
                <a16:creationId xmlns:a16="http://schemas.microsoft.com/office/drawing/2014/main" id="{B2645F21-0C05-FB4B-B96D-33C0A74BDA0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94" y="-65748"/>
            <a:ext cx="9181323" cy="1038515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8A968472-74B9-184E-9BE2-896BA1B83F83}"/>
              </a:ext>
            </a:extLst>
          </p:cNvPr>
          <p:cNvSpPr txBox="1"/>
          <p:nvPr/>
        </p:nvSpPr>
        <p:spPr>
          <a:xfrm>
            <a:off x="1004648" y="356829"/>
            <a:ext cx="5249834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ELECTROMAGNETIC POLLUTION</a:t>
            </a:r>
            <a:endParaRPr lang="en-US" sz="1400" i="1" dirty="0">
              <a:ln w="9525">
                <a:noFill/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Image 36">
            <a:extLst>
              <a:ext uri="{FF2B5EF4-FFF2-40B4-BE49-F238E27FC236}">
                <a16:creationId xmlns:a16="http://schemas.microsoft.com/office/drawing/2014/main" id="{6A789C3E-BC2B-C54C-B69C-9252FF4D51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251" y="-101862"/>
            <a:ext cx="1324794" cy="658816"/>
          </a:xfrm>
          <a:prstGeom prst="rect">
            <a:avLst/>
          </a:prstGeom>
        </p:spPr>
      </p:pic>
      <p:pic>
        <p:nvPicPr>
          <p:cNvPr id="8" name="Image 15">
            <a:extLst>
              <a:ext uri="{FF2B5EF4-FFF2-40B4-BE49-F238E27FC236}">
                <a16:creationId xmlns:a16="http://schemas.microsoft.com/office/drawing/2014/main" id="{168BD58E-B38D-5B46-A3B2-9D71C19BA01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9" name="ZoneTexte 16">
            <a:extLst>
              <a:ext uri="{FF2B5EF4-FFF2-40B4-BE49-F238E27FC236}">
                <a16:creationId xmlns:a16="http://schemas.microsoft.com/office/drawing/2014/main" id="{6C0CAEB4-A3C3-4C4A-B14C-F8E78C52AE2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37488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AC06E19F-8C1C-0348-AC8D-FB0C5B06E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1707"/>
            <a:ext cx="9191102" cy="462934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05CCB4-D854-3F41-A536-F5715987CF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1" y="1176790"/>
            <a:ext cx="2054323" cy="11516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BDFAF7-B04D-244F-9D01-9B8A2DDD05F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0" y="1087279"/>
            <a:ext cx="2053159" cy="11909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40E1A91-ABD1-3CA7-AA1C-A7C0CE076ECE}"/>
              </a:ext>
            </a:extLst>
          </p:cNvPr>
          <p:cNvSpPr txBox="1"/>
          <p:nvPr/>
        </p:nvSpPr>
        <p:spPr>
          <a:xfrm>
            <a:off x="2214661" y="1141227"/>
            <a:ext cx="6743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8175625" algn="l"/>
              </a:tabLst>
            </a:pPr>
            <a:r>
              <a:rPr lang="fr-FR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GROWTH, BEHAVIOUR &amp; NEUROLOGICAL DISORDERS</a:t>
            </a:r>
          </a:p>
        </p:txBody>
      </p:sp>
      <p:pic>
        <p:nvPicPr>
          <p:cNvPr id="7" name="Image 13">
            <a:extLst>
              <a:ext uri="{FF2B5EF4-FFF2-40B4-BE49-F238E27FC236}">
                <a16:creationId xmlns:a16="http://schemas.microsoft.com/office/drawing/2014/main" id="{B3BCB779-8C53-E745-AAC0-33302AE555E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43897"/>
            <a:ext cx="9181323" cy="10385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C2CCA3-783B-884A-9FF9-9A8F6401BD4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05" y="2370914"/>
            <a:ext cx="2053159" cy="1149156"/>
          </a:xfrm>
          <a:prstGeom prst="rect">
            <a:avLst/>
          </a:prstGeom>
        </p:spPr>
      </p:pic>
      <p:pic>
        <p:nvPicPr>
          <p:cNvPr id="26" name="Image 36">
            <a:extLst>
              <a:ext uri="{FF2B5EF4-FFF2-40B4-BE49-F238E27FC236}">
                <a16:creationId xmlns:a16="http://schemas.microsoft.com/office/drawing/2014/main" id="{CF06D3D9-0C4B-3448-9258-391F265342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99" y="59861"/>
            <a:ext cx="1505387" cy="7486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5D36B6B-4E0A-384E-8B53-982789B04A8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40" y="3585384"/>
            <a:ext cx="2053158" cy="1368772"/>
          </a:xfrm>
          <a:prstGeom prst="rect">
            <a:avLst/>
          </a:prstGeom>
        </p:spPr>
      </p:pic>
      <p:sp>
        <p:nvSpPr>
          <p:cNvPr id="31" name="TextBox 1">
            <a:extLst>
              <a:ext uri="{FF2B5EF4-FFF2-40B4-BE49-F238E27FC236}">
                <a16:creationId xmlns:a16="http://schemas.microsoft.com/office/drawing/2014/main" id="{E2113DA9-CCA3-5D48-BC2B-A295A08C26BB}"/>
              </a:ext>
            </a:extLst>
          </p:cNvPr>
          <p:cNvSpPr txBox="1"/>
          <p:nvPr/>
        </p:nvSpPr>
        <p:spPr>
          <a:xfrm>
            <a:off x="1486516" y="225161"/>
            <a:ext cx="429525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ELECTROMAGNETIC POLLUTION</a:t>
            </a:r>
          </a:p>
        </p:txBody>
      </p:sp>
      <p:pic>
        <p:nvPicPr>
          <p:cNvPr id="11" name="Image 15">
            <a:extLst>
              <a:ext uri="{FF2B5EF4-FFF2-40B4-BE49-F238E27FC236}">
                <a16:creationId xmlns:a16="http://schemas.microsoft.com/office/drawing/2014/main" id="{AB3FF088-1654-9041-85F9-02F045B509F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2" name="ZoneTexte 16">
            <a:extLst>
              <a:ext uri="{FF2B5EF4-FFF2-40B4-BE49-F238E27FC236}">
                <a16:creationId xmlns:a16="http://schemas.microsoft.com/office/drawing/2014/main" id="{F9D8EB73-8A21-6C41-B92D-7B6B90BE53B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5978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5E9F83-D0A8-0848-B84C-4DC7F0AB0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591885"/>
            <a:ext cx="8524876" cy="4572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5FC2F13-CC0E-A245-A8B4-367F8F7EA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60" y="988810"/>
            <a:ext cx="7233027" cy="41546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044FA75-3B9A-6C27-ABE4-0C0569AD3BCE}"/>
              </a:ext>
            </a:extLst>
          </p:cNvPr>
          <p:cNvSpPr txBox="1"/>
          <p:nvPr/>
        </p:nvSpPr>
        <p:spPr>
          <a:xfrm>
            <a:off x="-13412" y="4413275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SILENT KILLERS</a:t>
            </a: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267EE335-7312-604E-AE77-91C1852DCFE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43897"/>
            <a:ext cx="9181323" cy="1038515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B2BEF78B-42FE-DD42-B5C9-EE0BEDDE3C06}"/>
              </a:ext>
            </a:extLst>
          </p:cNvPr>
          <p:cNvSpPr txBox="1"/>
          <p:nvPr/>
        </p:nvSpPr>
        <p:spPr>
          <a:xfrm>
            <a:off x="1459426" y="268719"/>
            <a:ext cx="429525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ELECTROMAGNETIC POLLUTION</a:t>
            </a:r>
            <a:endParaRPr lang="en-US" sz="1400" i="1" dirty="0">
              <a:ln w="9525">
                <a:noFill/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33CD53-0C6D-2145-BBA7-5F89CE23AF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568" y="1032342"/>
            <a:ext cx="1920432" cy="12763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77126D-7136-B744-924E-B14A00CD6E5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568" y="2340091"/>
            <a:ext cx="1920432" cy="1305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6B0451-B9AB-4F4E-A729-4879C2C164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739" y="3712723"/>
            <a:ext cx="1901259" cy="106988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741D72-61E8-834E-864B-C3295CA9E77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567" y="994618"/>
            <a:ext cx="1930211" cy="134547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640CD80-784A-C74E-87CF-1DA415296F5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568" y="3646047"/>
            <a:ext cx="1920430" cy="1208727"/>
          </a:xfrm>
          <a:prstGeom prst="rect">
            <a:avLst/>
          </a:prstGeom>
        </p:spPr>
      </p:pic>
      <p:pic>
        <p:nvPicPr>
          <p:cNvPr id="25" name="Image 36">
            <a:extLst>
              <a:ext uri="{FF2B5EF4-FFF2-40B4-BE49-F238E27FC236}">
                <a16:creationId xmlns:a16="http://schemas.microsoft.com/office/drawing/2014/main" id="{561C8C19-0921-3145-9663-18450261E59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783" y="14993"/>
            <a:ext cx="1402962" cy="697689"/>
          </a:xfrm>
          <a:prstGeom prst="rect">
            <a:avLst/>
          </a:prstGeom>
        </p:spPr>
      </p:pic>
      <p:pic>
        <p:nvPicPr>
          <p:cNvPr id="13" name="Image 15">
            <a:extLst>
              <a:ext uri="{FF2B5EF4-FFF2-40B4-BE49-F238E27FC236}">
                <a16:creationId xmlns:a16="http://schemas.microsoft.com/office/drawing/2014/main" id="{58DB0B99-F297-994B-9DAC-7AF4C184E5D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4" name="ZoneTexte 16">
            <a:extLst>
              <a:ext uri="{FF2B5EF4-FFF2-40B4-BE49-F238E27FC236}">
                <a16:creationId xmlns:a16="http://schemas.microsoft.com/office/drawing/2014/main" id="{04DB04A0-1E76-CB43-9C6E-5BC2BF7F560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570999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D15BCEB-031B-604A-A4BE-229A14A0A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04912"/>
            <a:ext cx="9144000" cy="4949952"/>
          </a:xfrm>
          <a:prstGeom prst="rect">
            <a:avLst/>
          </a:prstGeom>
        </p:spPr>
      </p:pic>
      <p:pic>
        <p:nvPicPr>
          <p:cNvPr id="11" name="Image 13">
            <a:extLst>
              <a:ext uri="{FF2B5EF4-FFF2-40B4-BE49-F238E27FC236}">
                <a16:creationId xmlns:a16="http://schemas.microsoft.com/office/drawing/2014/main" id="{A2A5A752-0D89-254B-B3BF-34787B3FE4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547"/>
            <a:ext cx="9181323" cy="1038515"/>
          </a:xfrm>
          <a:prstGeom prst="rect">
            <a:avLst/>
          </a:prstGeom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C81A5633-1DC9-A245-9D37-D88A74029A13}"/>
              </a:ext>
            </a:extLst>
          </p:cNvPr>
          <p:cNvSpPr txBox="1"/>
          <p:nvPr/>
        </p:nvSpPr>
        <p:spPr>
          <a:xfrm>
            <a:off x="1058158" y="243247"/>
            <a:ext cx="4809128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ALPHASPIN</a:t>
            </a:r>
            <a:endParaRPr lang="en-US" sz="2400" i="1" dirty="0">
              <a:ln w="9525">
                <a:noFill/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36">
            <a:extLst>
              <a:ext uri="{FF2B5EF4-FFF2-40B4-BE49-F238E27FC236}">
                <a16:creationId xmlns:a16="http://schemas.microsoft.com/office/drawing/2014/main" id="{56A92B91-BA92-FC4C-BB84-45AE966BE6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214" y="118254"/>
            <a:ext cx="1613885" cy="802580"/>
          </a:xfrm>
          <a:prstGeom prst="rect">
            <a:avLst/>
          </a:prstGeom>
        </p:spPr>
      </p:pic>
      <p:pic>
        <p:nvPicPr>
          <p:cNvPr id="12" name="Image 15">
            <a:extLst>
              <a:ext uri="{FF2B5EF4-FFF2-40B4-BE49-F238E27FC236}">
                <a16:creationId xmlns:a16="http://schemas.microsoft.com/office/drawing/2014/main" id="{946D3FCE-C42E-9B46-8132-F3CB91E0CC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380F0B53-275C-3842-A991-C0C21183E2D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05289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426B40FB-1A89-F643-BAB6-E728EFCF9D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9634" y="1279481"/>
            <a:ext cx="4917572" cy="327510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E56A4790-C52F-FE41-B776-669A0C796A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0684"/>
            <a:ext cx="9144000" cy="1038515"/>
          </a:xfrm>
          <a:prstGeom prst="rect">
            <a:avLst/>
          </a:prstGeom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AED73812-DF14-A8B5-5E43-EEF3EA1872EB}"/>
              </a:ext>
            </a:extLst>
          </p:cNvPr>
          <p:cNvSpPr txBox="1"/>
          <p:nvPr/>
        </p:nvSpPr>
        <p:spPr>
          <a:xfrm>
            <a:off x="93886" y="3301162"/>
            <a:ext cx="49284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250" dirty="0">
                <a:ln w="0">
                  <a:solidFill>
                    <a:schemeClr val="tx1"/>
                  </a:solidFill>
                </a:ln>
                <a:solidFill>
                  <a:srgbClr val="0B3F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 WORKS FOR THEM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6852BD73-4F92-C64D-915E-DBBC2B3212BA}"/>
              </a:ext>
            </a:extLst>
          </p:cNvPr>
          <p:cNvSpPr txBox="1"/>
          <p:nvPr/>
        </p:nvSpPr>
        <p:spPr>
          <a:xfrm>
            <a:off x="126810" y="760511"/>
            <a:ext cx="372657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De Robert T. Kiyosaki</a:t>
            </a:r>
          </a:p>
        </p:txBody>
      </p:sp>
      <p:sp>
        <p:nvSpPr>
          <p:cNvPr id="36" name="TextBox 3">
            <a:extLst>
              <a:ext uri="{FF2B5EF4-FFF2-40B4-BE49-F238E27FC236}">
                <a16:creationId xmlns:a16="http://schemas.microsoft.com/office/drawing/2014/main" id="{E5694C38-B7B8-D44B-8D81-6637CCAC4B34}"/>
              </a:ext>
            </a:extLst>
          </p:cNvPr>
          <p:cNvSpPr txBox="1"/>
          <p:nvPr/>
        </p:nvSpPr>
        <p:spPr>
          <a:xfrm>
            <a:off x="186383" y="1508287"/>
            <a:ext cx="5832031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1430"/>
                <a:solidFill>
                  <a:srgbClr val="0B3F6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INVESTOR</a:t>
            </a:r>
            <a:endParaRPr lang="en-US" sz="4400" b="1" i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11B4CFD-1B22-F3FC-64BE-BF6444139849}"/>
              </a:ext>
            </a:extLst>
          </p:cNvPr>
          <p:cNvSpPr txBox="1"/>
          <p:nvPr/>
        </p:nvSpPr>
        <p:spPr>
          <a:xfrm>
            <a:off x="8437430" y="2507377"/>
            <a:ext cx="41838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dirty="0">
                <a:ln w="11430"/>
                <a:solidFill>
                  <a:srgbClr val="48923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</a:t>
            </a:r>
            <a:endParaRPr lang="fr-FR" sz="8000" dirty="0">
              <a:solidFill>
                <a:srgbClr val="489232"/>
              </a:solidFill>
            </a:endParaRPr>
          </a:p>
        </p:txBody>
      </p:sp>
      <p:pic>
        <p:nvPicPr>
          <p:cNvPr id="11" name="Image 15">
            <a:extLst>
              <a:ext uri="{FF2B5EF4-FFF2-40B4-BE49-F238E27FC236}">
                <a16:creationId xmlns:a16="http://schemas.microsoft.com/office/drawing/2014/main" id="{351C209B-3AEF-D44A-9BC4-CC7C5BB1ED7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75F34F6B-70A8-8544-B04A-D7CF318B4C1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D1409E-F1AE-CA77-2083-92AB80C1B11F}"/>
              </a:ext>
            </a:extLst>
          </p:cNvPr>
          <p:cNvSpPr txBox="1"/>
          <p:nvPr/>
        </p:nvSpPr>
        <p:spPr>
          <a:xfrm>
            <a:off x="194404" y="236266"/>
            <a:ext cx="5516367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THE CASH FLOW QUADRANT</a:t>
            </a:r>
          </a:p>
        </p:txBody>
      </p:sp>
    </p:spTree>
    <p:extLst>
      <p:ext uri="{BB962C8B-B14F-4D97-AF65-F5344CB8AC3E}">
        <p14:creationId xmlns:p14="http://schemas.microsoft.com/office/powerpoint/2010/main" val="183752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7713BD-5DAF-2140-B6E9-42DB666E1F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79" y="14259"/>
            <a:ext cx="9134222" cy="5143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7301" y="1520031"/>
            <a:ext cx="9242072" cy="24622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-   </a:t>
            </a:r>
            <a:r>
              <a:rPr lang="fr-FR" sz="1400" b="1" dirty="0">
                <a:solidFill>
                  <a:srgbClr val="1239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WELLBEING TOOL EMITTING NATURAL FREQUENCIES NAMED SCALARS</a:t>
            </a:r>
          </a:p>
          <a:p>
            <a:endParaRPr lang="fr-FR" sz="1400" b="1" dirty="0">
              <a:solidFill>
                <a:srgbClr val="12398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fr-FR" sz="1400" b="1" dirty="0">
                <a:solidFill>
                  <a:srgbClr val="1239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 TOOL DESIGNED TO SYNCHRONIZE THE HUMAN MIND AND ERADICATE RADIATIONS</a:t>
            </a:r>
          </a:p>
          <a:p>
            <a:endParaRPr lang="fr-FR" sz="1400" b="1" dirty="0">
              <a:solidFill>
                <a:srgbClr val="12398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rgbClr val="1239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HARMONISER OF UNIVERSAL QUANTUM FIELDS</a:t>
            </a:r>
          </a:p>
          <a:p>
            <a:endParaRPr lang="fr-FR" sz="1400" b="1" dirty="0">
              <a:solidFill>
                <a:srgbClr val="12398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rgbClr val="1239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HARMONISER OF NATURAL FREQUENCIES</a:t>
            </a:r>
          </a:p>
          <a:p>
            <a:pPr marL="285750" indent="-285750">
              <a:buFontTx/>
              <a:buChar char="-"/>
            </a:pPr>
            <a:endParaRPr lang="fr-FR" sz="1400" b="1" dirty="0">
              <a:solidFill>
                <a:srgbClr val="12398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rgbClr val="1239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HARMONISER OF ELECTROMAGNETIC FIELDS</a:t>
            </a:r>
          </a:p>
          <a:p>
            <a:endParaRPr lang="fr-FR" sz="1400" b="1" dirty="0">
              <a:solidFill>
                <a:srgbClr val="12398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rgbClr val="1239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STRUCTURES LIQUIDS</a:t>
            </a:r>
          </a:p>
        </p:txBody>
      </p:sp>
      <p:pic>
        <p:nvPicPr>
          <p:cNvPr id="15" name="Image 13">
            <a:extLst>
              <a:ext uri="{FF2B5EF4-FFF2-40B4-BE49-F238E27FC236}">
                <a16:creationId xmlns:a16="http://schemas.microsoft.com/office/drawing/2014/main" id="{7CA2D5C2-10BE-7C49-A943-6C4DB41683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30628"/>
            <a:ext cx="9181323" cy="1038515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C0664B46-87C7-BF40-8904-487C8904D089}"/>
              </a:ext>
            </a:extLst>
          </p:cNvPr>
          <p:cNvSpPr txBox="1"/>
          <p:nvPr/>
        </p:nvSpPr>
        <p:spPr>
          <a:xfrm>
            <a:off x="1122720" y="261872"/>
            <a:ext cx="480912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WHAT IS AN ALPHASPIN?</a:t>
            </a:r>
            <a:endParaRPr lang="en-US" sz="1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 36">
            <a:extLst>
              <a:ext uri="{FF2B5EF4-FFF2-40B4-BE49-F238E27FC236}">
                <a16:creationId xmlns:a16="http://schemas.microsoft.com/office/drawing/2014/main" id="{8B0767C4-AFB3-894D-8A2C-757D43EAF1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247" y="144103"/>
            <a:ext cx="1288946" cy="640989"/>
          </a:xfrm>
          <a:prstGeom prst="rect">
            <a:avLst/>
          </a:prstGeom>
        </p:spPr>
      </p:pic>
      <p:pic>
        <p:nvPicPr>
          <p:cNvPr id="26" name="Image 15">
            <a:extLst>
              <a:ext uri="{FF2B5EF4-FFF2-40B4-BE49-F238E27FC236}">
                <a16:creationId xmlns:a16="http://schemas.microsoft.com/office/drawing/2014/main" id="{90BD35AB-89DC-9D4C-BF1D-8BE036B4EE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64420EF8-34CA-FF44-8A55-54D362BC72B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21330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7713BD-5DAF-2140-B6E9-42DB666E1F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34291" y="1653911"/>
            <a:ext cx="8622105" cy="24622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rgbClr val="1239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    FAVOURABLE FOR A GOOD SLEEP QUALITY</a:t>
            </a:r>
          </a:p>
          <a:p>
            <a:endParaRPr lang="fr-FR" sz="1400" b="1" dirty="0">
              <a:solidFill>
                <a:srgbClr val="12398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171450" indent="-171450">
              <a:buFontTx/>
              <a:buChar char="-"/>
            </a:pPr>
            <a:r>
              <a:rPr lang="fr-FR" sz="1400" b="1" dirty="0">
                <a:solidFill>
                  <a:srgbClr val="1239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 BALANCES THE YING AND YANG ENERGY</a:t>
            </a:r>
          </a:p>
          <a:p>
            <a:endParaRPr lang="fr-FR" sz="1400" b="1" dirty="0">
              <a:solidFill>
                <a:srgbClr val="12398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rgbClr val="1239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IMPROVES ENDURANCE AND ENERGY</a:t>
            </a:r>
          </a:p>
          <a:p>
            <a:endParaRPr lang="fr-FR" sz="1400" b="1" dirty="0">
              <a:solidFill>
                <a:srgbClr val="12398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rgbClr val="1239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IMPROVES THE TASTE OF FOOD AND DRINKS</a:t>
            </a:r>
          </a:p>
          <a:p>
            <a:endParaRPr lang="fr-FR" sz="1400" b="1" dirty="0">
              <a:solidFill>
                <a:srgbClr val="12398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rgbClr val="1239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REDUCES COMMON PAIN</a:t>
            </a:r>
          </a:p>
          <a:p>
            <a:endParaRPr lang="fr-FR" sz="1400" b="1" dirty="0">
              <a:solidFill>
                <a:srgbClr val="12398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1400" b="1" dirty="0">
                <a:solidFill>
                  <a:srgbClr val="1239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IMPROVES BLOOD CIRCULATION</a:t>
            </a:r>
          </a:p>
        </p:txBody>
      </p:sp>
      <p:pic>
        <p:nvPicPr>
          <p:cNvPr id="15" name="Image 13">
            <a:extLst>
              <a:ext uri="{FF2B5EF4-FFF2-40B4-BE49-F238E27FC236}">
                <a16:creationId xmlns:a16="http://schemas.microsoft.com/office/drawing/2014/main" id="{7CA2D5C2-10BE-7C49-A943-6C4DB41683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30628"/>
            <a:ext cx="9181323" cy="1038515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C0664B46-87C7-BF40-8904-487C8904D089}"/>
              </a:ext>
            </a:extLst>
          </p:cNvPr>
          <p:cNvSpPr txBox="1"/>
          <p:nvPr/>
        </p:nvSpPr>
        <p:spPr>
          <a:xfrm>
            <a:off x="1122720" y="261872"/>
            <a:ext cx="480912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ALPHASPIN BENEFITS</a:t>
            </a:r>
            <a:endParaRPr lang="en-US" sz="1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 36">
            <a:extLst>
              <a:ext uri="{FF2B5EF4-FFF2-40B4-BE49-F238E27FC236}">
                <a16:creationId xmlns:a16="http://schemas.microsoft.com/office/drawing/2014/main" id="{8B0767C4-AFB3-894D-8A2C-757D43EAF1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247" y="144103"/>
            <a:ext cx="1288946" cy="640989"/>
          </a:xfrm>
          <a:prstGeom prst="rect">
            <a:avLst/>
          </a:prstGeom>
        </p:spPr>
      </p:pic>
      <p:pic>
        <p:nvPicPr>
          <p:cNvPr id="26" name="Image 15">
            <a:extLst>
              <a:ext uri="{FF2B5EF4-FFF2-40B4-BE49-F238E27FC236}">
                <a16:creationId xmlns:a16="http://schemas.microsoft.com/office/drawing/2014/main" id="{90BD35AB-89DC-9D4C-BF1D-8BE036B4EE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64420EF8-34CA-FF44-8A55-54D362BC72B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01400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7713BD-5DAF-2140-B6E9-42DB666E1F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34291" y="1644137"/>
            <a:ext cx="8622105" cy="246221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- </a:t>
            </a:r>
            <a:r>
              <a:rPr lang="fr-FR" sz="1400" b="1" dirty="0">
                <a:solidFill>
                  <a:srgbClr val="1239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HELPS SMOKERS TO EXPEL NICOTINE DERIVED FROM CIGARETTES</a:t>
            </a:r>
          </a:p>
          <a:p>
            <a:endParaRPr lang="fr-FR" sz="1400" b="1" dirty="0">
              <a:solidFill>
                <a:srgbClr val="12398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fr-FR" sz="1400" b="1" dirty="0">
                <a:solidFill>
                  <a:srgbClr val="1239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 INCREASES VIGOR IN MEN AND WOMEN</a:t>
            </a:r>
          </a:p>
          <a:p>
            <a:endParaRPr lang="fr-FR" sz="1400" b="1" dirty="0">
              <a:solidFill>
                <a:srgbClr val="12398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fr-FR" sz="1400" b="1" dirty="0">
                <a:solidFill>
                  <a:srgbClr val="1239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 IMPROVES GROWTH IN PLANTS</a:t>
            </a:r>
          </a:p>
          <a:p>
            <a:endParaRPr lang="fr-FR" sz="1400" b="1" dirty="0">
              <a:solidFill>
                <a:srgbClr val="12398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fr-FR" sz="1400" b="1" dirty="0">
                <a:solidFill>
                  <a:srgbClr val="1239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 HELPS TO CONSERVE FOOD STUFFS IN THE FRIDGE</a:t>
            </a:r>
          </a:p>
          <a:p>
            <a:endParaRPr lang="fr-FR" sz="1400" b="1" dirty="0">
              <a:solidFill>
                <a:srgbClr val="12398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fr-FR" sz="1400" b="1" dirty="0">
                <a:solidFill>
                  <a:srgbClr val="1239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 IMPROVES THE ABSORBTION OF BEAUTY PRODUCTS</a:t>
            </a:r>
          </a:p>
          <a:p>
            <a:endParaRPr lang="fr-FR" sz="1400" b="1" dirty="0">
              <a:solidFill>
                <a:srgbClr val="123984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r>
              <a:rPr lang="fr-FR" sz="1400" b="1" dirty="0">
                <a:solidFill>
                  <a:srgbClr val="123984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- IMPROVES THE QUALITY OF POTABLE WATER</a:t>
            </a:r>
          </a:p>
        </p:txBody>
      </p:sp>
      <p:pic>
        <p:nvPicPr>
          <p:cNvPr id="15" name="Image 13">
            <a:extLst>
              <a:ext uri="{FF2B5EF4-FFF2-40B4-BE49-F238E27FC236}">
                <a16:creationId xmlns:a16="http://schemas.microsoft.com/office/drawing/2014/main" id="{7CA2D5C2-10BE-7C49-A943-6C4DB41683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30628"/>
            <a:ext cx="9181323" cy="1038515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C0664B46-87C7-BF40-8904-487C8904D089}"/>
              </a:ext>
            </a:extLst>
          </p:cNvPr>
          <p:cNvSpPr txBox="1"/>
          <p:nvPr/>
        </p:nvSpPr>
        <p:spPr>
          <a:xfrm>
            <a:off x="861463" y="284391"/>
            <a:ext cx="480912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ALPHASPIN BENEFITS</a:t>
            </a:r>
            <a:endParaRPr lang="en-US" sz="1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 36">
            <a:extLst>
              <a:ext uri="{FF2B5EF4-FFF2-40B4-BE49-F238E27FC236}">
                <a16:creationId xmlns:a16="http://schemas.microsoft.com/office/drawing/2014/main" id="{8B0767C4-AFB3-894D-8A2C-757D43EAF1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247" y="144103"/>
            <a:ext cx="1288946" cy="640989"/>
          </a:xfrm>
          <a:prstGeom prst="rect">
            <a:avLst/>
          </a:prstGeom>
        </p:spPr>
      </p:pic>
      <p:pic>
        <p:nvPicPr>
          <p:cNvPr id="26" name="Image 15">
            <a:extLst>
              <a:ext uri="{FF2B5EF4-FFF2-40B4-BE49-F238E27FC236}">
                <a16:creationId xmlns:a16="http://schemas.microsoft.com/office/drawing/2014/main" id="{90BD35AB-89DC-9D4C-BF1D-8BE036B4EE0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64420EF8-34CA-FF44-8A55-54D362BC72B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934778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E22D7B-7844-DB49-A60F-FFA8221F7D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992" y="707945"/>
            <a:ext cx="4682008" cy="44528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0739B7-0303-0142-A4B4-9E9A81BF4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10" y="716284"/>
            <a:ext cx="4442438" cy="444243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A6EF7F0-D253-CD17-9AD5-8292755FCDEE}"/>
              </a:ext>
            </a:extLst>
          </p:cNvPr>
          <p:cNvSpPr txBox="1"/>
          <p:nvPr/>
        </p:nvSpPr>
        <p:spPr>
          <a:xfrm>
            <a:off x="1332478" y="4082175"/>
            <a:ext cx="337714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HARMONIZATION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5B2665-431A-55EB-847C-975BBE29A8E9}"/>
              </a:ext>
            </a:extLst>
          </p:cNvPr>
          <p:cNvSpPr txBox="1"/>
          <p:nvPr/>
        </p:nvSpPr>
        <p:spPr>
          <a:xfrm>
            <a:off x="6951039" y="4120832"/>
            <a:ext cx="170337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DUALITY</a:t>
            </a:r>
          </a:p>
        </p:txBody>
      </p:sp>
      <p:pic>
        <p:nvPicPr>
          <p:cNvPr id="11" name="Image 13">
            <a:extLst>
              <a:ext uri="{FF2B5EF4-FFF2-40B4-BE49-F238E27FC236}">
                <a16:creationId xmlns:a16="http://schemas.microsoft.com/office/drawing/2014/main" id="{A2A5A752-0D89-254B-B3BF-34787B3FE4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547"/>
            <a:ext cx="9181323" cy="1038515"/>
          </a:xfrm>
          <a:prstGeom prst="rect">
            <a:avLst/>
          </a:prstGeom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C81A5633-1DC9-A245-9D37-D88A74029A13}"/>
              </a:ext>
            </a:extLst>
          </p:cNvPr>
          <p:cNvSpPr txBox="1"/>
          <p:nvPr/>
        </p:nvSpPr>
        <p:spPr>
          <a:xfrm>
            <a:off x="1515269" y="414042"/>
            <a:ext cx="480912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BUILDING THE QUANTUM FIELD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7CCF673-2688-4D43-89AD-1B75645AB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6653" y="1791384"/>
            <a:ext cx="1571123" cy="741570"/>
          </a:xfrm>
          <a:prstGeom prst="rect">
            <a:avLst/>
          </a:prstGeom>
        </p:spPr>
      </p:pic>
      <p:pic>
        <p:nvPicPr>
          <p:cNvPr id="21" name="Image 36">
            <a:extLst>
              <a:ext uri="{FF2B5EF4-FFF2-40B4-BE49-F238E27FC236}">
                <a16:creationId xmlns:a16="http://schemas.microsoft.com/office/drawing/2014/main" id="{56A92B91-BA92-FC4C-BB84-45AE966BE6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214" y="118254"/>
            <a:ext cx="1613885" cy="802580"/>
          </a:xfrm>
          <a:prstGeom prst="rect">
            <a:avLst/>
          </a:prstGeom>
        </p:spPr>
      </p:pic>
      <p:pic>
        <p:nvPicPr>
          <p:cNvPr id="12" name="Image 15">
            <a:extLst>
              <a:ext uri="{FF2B5EF4-FFF2-40B4-BE49-F238E27FC236}">
                <a16:creationId xmlns:a16="http://schemas.microsoft.com/office/drawing/2014/main" id="{946D3FCE-C42E-9B46-8132-F3CB91E0CC3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380F0B53-275C-3842-A991-C0C21183E2D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16455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073496D-4FB5-2444-9F1B-3D26AB169A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9636" y="994618"/>
            <a:ext cx="4664363" cy="4148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E4DBE9-0BC9-CA4E-B5F2-F8AD5DAD95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994618"/>
            <a:ext cx="4469858" cy="414888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A6EF7F0-D253-CD17-9AD5-8292755FCDEE}"/>
              </a:ext>
            </a:extLst>
          </p:cNvPr>
          <p:cNvSpPr txBox="1"/>
          <p:nvPr/>
        </p:nvSpPr>
        <p:spPr>
          <a:xfrm>
            <a:off x="1332478" y="1156769"/>
            <a:ext cx="19563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STABILISATION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5B2665-431A-55EB-847C-975BBE29A8E9}"/>
              </a:ext>
            </a:extLst>
          </p:cNvPr>
          <p:cNvSpPr txBox="1"/>
          <p:nvPr/>
        </p:nvSpPr>
        <p:spPr>
          <a:xfrm>
            <a:off x="5607329" y="1185534"/>
            <a:ext cx="273095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COMMUNICATION</a:t>
            </a:r>
          </a:p>
        </p:txBody>
      </p:sp>
      <p:pic>
        <p:nvPicPr>
          <p:cNvPr id="6" name="Image 13">
            <a:extLst>
              <a:ext uri="{FF2B5EF4-FFF2-40B4-BE49-F238E27FC236}">
                <a16:creationId xmlns:a16="http://schemas.microsoft.com/office/drawing/2014/main" id="{3BE3190E-BFAF-DF4A-953F-A663A3C440A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43897"/>
            <a:ext cx="9181323" cy="103851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F51D570-9912-F04F-B80E-C9A04D331D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6922" y="2514808"/>
            <a:ext cx="1652531" cy="779994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A05B2B70-E42A-8D45-88CB-ECC34BF7EF54}"/>
              </a:ext>
            </a:extLst>
          </p:cNvPr>
          <p:cNvSpPr txBox="1"/>
          <p:nvPr/>
        </p:nvSpPr>
        <p:spPr>
          <a:xfrm>
            <a:off x="1499626" y="420133"/>
            <a:ext cx="480912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BUILDING THE QUANTUM FIELD</a:t>
            </a:r>
          </a:p>
        </p:txBody>
      </p:sp>
      <p:pic>
        <p:nvPicPr>
          <p:cNvPr id="25" name="Image 36">
            <a:extLst>
              <a:ext uri="{FF2B5EF4-FFF2-40B4-BE49-F238E27FC236}">
                <a16:creationId xmlns:a16="http://schemas.microsoft.com/office/drawing/2014/main" id="{CB0558CA-894E-8140-9979-8138C8354B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214" y="118254"/>
            <a:ext cx="1613885" cy="802580"/>
          </a:xfrm>
          <a:prstGeom prst="rect">
            <a:avLst/>
          </a:prstGeom>
        </p:spPr>
      </p:pic>
      <p:pic>
        <p:nvPicPr>
          <p:cNvPr id="12" name="Image 15">
            <a:extLst>
              <a:ext uri="{FF2B5EF4-FFF2-40B4-BE49-F238E27FC236}">
                <a16:creationId xmlns:a16="http://schemas.microsoft.com/office/drawing/2014/main" id="{6051DFC2-F346-364B-B4EC-9307C94305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10937408-1D93-A942-A39C-0BB7CF905CF7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5342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0D0EAF-84B5-984D-BDF4-C4CB5AF407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994618"/>
            <a:ext cx="4401061" cy="411005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4C0950C-8708-C7C8-5891-D1DD87022E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1060" y="985256"/>
            <a:ext cx="4742939" cy="4119418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849546B2-7988-E04D-A6EA-520EC870C9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43897"/>
            <a:ext cx="9181323" cy="10385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0B597A-3D80-FF4E-B4EF-B0D4A3B169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0204" y="2581773"/>
            <a:ext cx="1466188" cy="692040"/>
          </a:xfrm>
          <a:prstGeom prst="rect">
            <a:avLst/>
          </a:prstGeom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62CD6DA4-2EF6-4B47-9C62-F8A341CBDDD6}"/>
              </a:ext>
            </a:extLst>
          </p:cNvPr>
          <p:cNvSpPr txBox="1"/>
          <p:nvPr/>
        </p:nvSpPr>
        <p:spPr>
          <a:xfrm>
            <a:off x="1440633" y="464026"/>
            <a:ext cx="480912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BUILDING THE QUANTUM FIELD</a:t>
            </a:r>
          </a:p>
        </p:txBody>
      </p:sp>
      <p:pic>
        <p:nvPicPr>
          <p:cNvPr id="15" name="Image 36">
            <a:extLst>
              <a:ext uri="{FF2B5EF4-FFF2-40B4-BE49-F238E27FC236}">
                <a16:creationId xmlns:a16="http://schemas.microsoft.com/office/drawing/2014/main" id="{3BB4782B-F7BF-5043-A776-3BD8DA3633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489" y="0"/>
            <a:ext cx="1613885" cy="802580"/>
          </a:xfrm>
          <a:prstGeom prst="rect">
            <a:avLst/>
          </a:prstGeom>
        </p:spPr>
      </p:pic>
      <p:sp>
        <p:nvSpPr>
          <p:cNvPr id="16" name="ZoneTexte 8">
            <a:extLst>
              <a:ext uri="{FF2B5EF4-FFF2-40B4-BE49-F238E27FC236}">
                <a16:creationId xmlns:a16="http://schemas.microsoft.com/office/drawing/2014/main" id="{F72AFC18-0C67-D74A-9894-4A8930A4D170}"/>
              </a:ext>
            </a:extLst>
          </p:cNvPr>
          <p:cNvSpPr txBox="1"/>
          <p:nvPr/>
        </p:nvSpPr>
        <p:spPr>
          <a:xfrm>
            <a:off x="4797314" y="1149377"/>
            <a:ext cx="400708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BAMA AT HOME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82F056-ECB7-0641-B6FE-E159F2A90219}"/>
              </a:ext>
            </a:extLst>
          </p:cNvPr>
          <p:cNvSpPr/>
          <p:nvPr/>
        </p:nvSpPr>
        <p:spPr>
          <a:xfrm>
            <a:off x="1217187" y="1156769"/>
            <a:ext cx="20948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QUANTUM FIELD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BA80DF9-F1CB-2B41-8C4E-ADB25E962201}"/>
              </a:ext>
            </a:extLst>
          </p:cNvPr>
          <p:cNvSpPr/>
          <p:nvPr/>
        </p:nvSpPr>
        <p:spPr>
          <a:xfrm>
            <a:off x="4409585" y="1149377"/>
            <a:ext cx="4908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= </a:t>
            </a:r>
          </a:p>
        </p:txBody>
      </p:sp>
      <p:pic>
        <p:nvPicPr>
          <p:cNvPr id="18" name="Image 15">
            <a:extLst>
              <a:ext uri="{FF2B5EF4-FFF2-40B4-BE49-F238E27FC236}">
                <a16:creationId xmlns:a16="http://schemas.microsoft.com/office/drawing/2014/main" id="{793A7085-FFC5-004A-9FFB-D5D41A7D24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9" name="ZoneTexte 16">
            <a:extLst>
              <a:ext uri="{FF2B5EF4-FFF2-40B4-BE49-F238E27FC236}">
                <a16:creationId xmlns:a16="http://schemas.microsoft.com/office/drawing/2014/main" id="{27E877D8-8A66-1A49-A935-8E0350304DD3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20191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92DA2E89-C282-B148-A44E-863B94A41C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pic>
        <p:nvPicPr>
          <p:cNvPr id="25602" name="Picture 2" descr="C:\Users\EDUNET001\Desktop\NEW SLIDE WELTY SHOW JMOA JAKARTA - JPEG\SLIDE WELTY SHOW JMOA 2014 ENGLISH JPEG - ONLY FOR WELTY SHOW\Slide24.TIF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42600" y="1651220"/>
            <a:ext cx="4240338" cy="2400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4542600" y="4195175"/>
            <a:ext cx="42771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STRUCTURED WATER TO PURIFY AIR</a:t>
            </a:r>
          </a:p>
          <a:p>
            <a:pPr algn="ctr"/>
            <a:endParaRPr lang="fr-FR" sz="1400" b="1" dirty="0">
              <a:latin typeface="Arial Black" pitchFamily="34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82709" y="4195175"/>
            <a:ext cx="3795165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HARMONIZE YOUR ENVIRONMENT WITH 5 ALPHASPINS</a:t>
            </a:r>
          </a:p>
          <a:p>
            <a:pPr algn="ctr"/>
            <a:endParaRPr lang="fr-FR" sz="1400" b="1" dirty="0">
              <a:latin typeface="Arial Black" pitchFamily="34" charset="0"/>
            </a:endParaRP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EB28552-3336-2473-6AC2-458EC19A053F}"/>
              </a:ext>
            </a:extLst>
          </p:cNvPr>
          <p:cNvGrpSpPr/>
          <p:nvPr/>
        </p:nvGrpSpPr>
        <p:grpSpPr>
          <a:xfrm>
            <a:off x="482710" y="1651220"/>
            <a:ext cx="3795165" cy="2400789"/>
            <a:chOff x="657915" y="1651220"/>
            <a:chExt cx="3795165" cy="2400789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1EBF2EEC-AC18-7A47-BC33-5A2D1C039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7915" y="1651220"/>
              <a:ext cx="3795165" cy="24007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46997D2-CE68-A7FD-86AD-3254503C90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0580" y="1951193"/>
              <a:ext cx="468391" cy="311948"/>
            </a:xfrm>
            <a:prstGeom prst="rect">
              <a:avLst/>
            </a:prstGeom>
            <a:effectLst>
              <a:outerShdw blurRad="210190" dist="54947" dir="5640000" sx="96361" sy="96361" algn="ctr" rotWithShape="0">
                <a:srgbClr val="000000">
                  <a:alpha val="42166"/>
                </a:srgbClr>
              </a:outerShdw>
              <a:reflection endPos="0" dir="5400000" sy="-100000" algn="bl" rotWithShape="0"/>
            </a:effectLst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8AEE0D9-AA3B-9BD9-2068-3F4527890D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6641" y="3740061"/>
              <a:ext cx="468391" cy="311948"/>
            </a:xfrm>
            <a:prstGeom prst="rect">
              <a:avLst/>
            </a:prstGeom>
            <a:effectLst>
              <a:outerShdw blurRad="210190" dist="54947" dir="5640000" sx="96361" sy="96361" algn="ctr" rotWithShape="0">
                <a:srgbClr val="000000">
                  <a:alpha val="42166"/>
                </a:srgbClr>
              </a:outerShdw>
              <a:reflection endPos="0" dir="5400000" sy="-100000" algn="bl" rotWithShape="0"/>
            </a:effectLst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8959E3A1-F04F-211C-D175-F07DDC8B4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040" y="3740061"/>
              <a:ext cx="468391" cy="311948"/>
            </a:xfrm>
            <a:prstGeom prst="rect">
              <a:avLst/>
            </a:prstGeom>
            <a:effectLst>
              <a:outerShdw blurRad="210190" dist="54947" dir="5640000" sx="96361" sy="96361" algn="ctr" rotWithShape="0">
                <a:srgbClr val="000000">
                  <a:alpha val="42166"/>
                </a:srgbClr>
              </a:outerShdw>
              <a:reflection endPos="0" dir="5400000" sy="-100000" algn="bl" rotWithShape="0"/>
            </a:effectLst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CA2D2AB1-9C34-52DD-A5DD-9DDE8DDAC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2489" y="1951194"/>
              <a:ext cx="468391" cy="311948"/>
            </a:xfrm>
            <a:prstGeom prst="rect">
              <a:avLst/>
            </a:prstGeom>
            <a:effectLst>
              <a:outerShdw blurRad="210190" dist="54947" dir="5640000" sx="96361" sy="96361" algn="ctr" rotWithShape="0">
                <a:srgbClr val="000000">
                  <a:alpha val="42166"/>
                </a:srgbClr>
              </a:outerShdw>
              <a:reflection endPos="0" dir="5400000" sy="-100000" algn="bl" rotWithShape="0"/>
            </a:effectLst>
          </p:spPr>
        </p:pic>
      </p:grpSp>
      <p:pic>
        <p:nvPicPr>
          <p:cNvPr id="15" name="Image 13">
            <a:extLst>
              <a:ext uri="{FF2B5EF4-FFF2-40B4-BE49-F238E27FC236}">
                <a16:creationId xmlns:a16="http://schemas.microsoft.com/office/drawing/2014/main" id="{090C831A-50F3-7D47-8169-CF23B7482C2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0"/>
            <a:ext cx="9181323" cy="1038515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1F30C936-71E8-C545-A309-1D1B227CFA0F}"/>
              </a:ext>
            </a:extLst>
          </p:cNvPr>
          <p:cNvSpPr txBox="1"/>
          <p:nvPr/>
        </p:nvSpPr>
        <p:spPr>
          <a:xfrm>
            <a:off x="1243766" y="372984"/>
            <a:ext cx="480912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ENVIRONMENTAL APPLICATIONS</a:t>
            </a:r>
            <a:endParaRPr lang="en-US" sz="1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Image 36">
            <a:extLst>
              <a:ext uri="{FF2B5EF4-FFF2-40B4-BE49-F238E27FC236}">
                <a16:creationId xmlns:a16="http://schemas.microsoft.com/office/drawing/2014/main" id="{A2DADD00-F728-B442-B3D2-E995E8092B1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649" y="-9428"/>
            <a:ext cx="1435432" cy="713836"/>
          </a:xfrm>
          <a:prstGeom prst="rect">
            <a:avLst/>
          </a:prstGeom>
        </p:spPr>
      </p:pic>
      <p:pic>
        <p:nvPicPr>
          <p:cNvPr id="21" name="Image 15">
            <a:extLst>
              <a:ext uri="{FF2B5EF4-FFF2-40B4-BE49-F238E27FC236}">
                <a16:creationId xmlns:a16="http://schemas.microsoft.com/office/drawing/2014/main" id="{117566B2-CCE9-DC46-9A2F-D8BE1FD8A9A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5" name="ZoneTexte 16">
            <a:extLst>
              <a:ext uri="{FF2B5EF4-FFF2-40B4-BE49-F238E27FC236}">
                <a16:creationId xmlns:a16="http://schemas.microsoft.com/office/drawing/2014/main" id="{BC83A989-F6DE-5E42-A2D1-AB87190AB6D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6292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47713BD-5DAF-2140-B6E9-42DB666E1F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713834" y="4585441"/>
            <a:ext cx="40044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STRUCTURES DRINKS AND WATER</a:t>
            </a:r>
          </a:p>
          <a:p>
            <a:pPr algn="ctr"/>
            <a:endParaRPr lang="fr-FR" sz="1400" b="1" dirty="0">
              <a:latin typeface="Arial Black" pitchFamily="34" charset="0"/>
            </a:endParaRPr>
          </a:p>
        </p:txBody>
      </p:sp>
      <p:grpSp>
        <p:nvGrpSpPr>
          <p:cNvPr id="19" name="Group 1">
            <a:extLst>
              <a:ext uri="{FF2B5EF4-FFF2-40B4-BE49-F238E27FC236}">
                <a16:creationId xmlns:a16="http://schemas.microsoft.com/office/drawing/2014/main" id="{80317815-55B4-DD45-95E6-C583103D84F1}"/>
              </a:ext>
            </a:extLst>
          </p:cNvPr>
          <p:cNvGrpSpPr/>
          <p:nvPr/>
        </p:nvGrpSpPr>
        <p:grpSpPr>
          <a:xfrm>
            <a:off x="4716082" y="1620420"/>
            <a:ext cx="3501550" cy="2611947"/>
            <a:chOff x="6122060" y="1669258"/>
            <a:chExt cx="4718182" cy="3519481"/>
          </a:xfrm>
        </p:grpSpPr>
        <p:pic>
          <p:nvPicPr>
            <p:cNvPr id="20" name="Picture 9">
              <a:extLst>
                <a:ext uri="{FF2B5EF4-FFF2-40B4-BE49-F238E27FC236}">
                  <a16:creationId xmlns:a16="http://schemas.microsoft.com/office/drawing/2014/main" id="{1E7726EB-B3E9-4548-9C14-8890C043D0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22060" y="1669258"/>
              <a:ext cx="4718182" cy="351948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473C9F9D-471F-D641-B6BB-1BD7420FD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41289" y="3049552"/>
              <a:ext cx="383465" cy="139559"/>
            </a:xfrm>
            <a:prstGeom prst="rect">
              <a:avLst/>
            </a:prstGeom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E624AD05-E1ED-3B8F-619B-AAE43F44EB2B}"/>
              </a:ext>
            </a:extLst>
          </p:cNvPr>
          <p:cNvGrpSpPr/>
          <p:nvPr/>
        </p:nvGrpSpPr>
        <p:grpSpPr>
          <a:xfrm>
            <a:off x="765350" y="1620420"/>
            <a:ext cx="3615686" cy="2627613"/>
            <a:chOff x="765350" y="1620420"/>
            <a:chExt cx="3615686" cy="2627613"/>
          </a:xfrm>
        </p:grpSpPr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1C2FE785-8297-C340-81FF-441DE3D2E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5350" y="1620420"/>
              <a:ext cx="3501550" cy="2611947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8B9ACE7-6DFE-40A5-180C-2DF60B5F0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0465" y="3661573"/>
              <a:ext cx="880571" cy="586460"/>
            </a:xfrm>
            <a:prstGeom prst="rect">
              <a:avLst/>
            </a:prstGeom>
            <a:effectLst>
              <a:outerShdw blurRad="210190" dist="54947" dir="5640000" sx="96361" sy="96361" algn="ctr" rotWithShape="0">
                <a:srgbClr val="000000">
                  <a:alpha val="42166"/>
                </a:srgbClr>
              </a:outerShdw>
              <a:reflection endPos="0" dir="5400000" sy="-100000" algn="bl" rotWithShape="0"/>
            </a:effectLst>
          </p:spPr>
        </p:pic>
      </p:grpSp>
      <p:pic>
        <p:nvPicPr>
          <p:cNvPr id="15" name="Image 13">
            <a:extLst>
              <a:ext uri="{FF2B5EF4-FFF2-40B4-BE49-F238E27FC236}">
                <a16:creationId xmlns:a16="http://schemas.microsoft.com/office/drawing/2014/main" id="{7CA2D5C2-10BE-7C49-A943-6C4DB416832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30628"/>
            <a:ext cx="9181323" cy="1038515"/>
          </a:xfrm>
          <a:prstGeom prst="rect">
            <a:avLst/>
          </a:prstGeom>
        </p:spPr>
      </p:pic>
      <p:sp>
        <p:nvSpPr>
          <p:cNvPr id="24" name="TextBox 1">
            <a:extLst>
              <a:ext uri="{FF2B5EF4-FFF2-40B4-BE49-F238E27FC236}">
                <a16:creationId xmlns:a16="http://schemas.microsoft.com/office/drawing/2014/main" id="{C0664B46-87C7-BF40-8904-487C8904D089}"/>
              </a:ext>
            </a:extLst>
          </p:cNvPr>
          <p:cNvSpPr txBox="1"/>
          <p:nvPr/>
        </p:nvSpPr>
        <p:spPr>
          <a:xfrm>
            <a:off x="765350" y="370733"/>
            <a:ext cx="480912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ALPHASPIN USAGE</a:t>
            </a:r>
            <a:endParaRPr lang="en-US" sz="1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 36">
            <a:extLst>
              <a:ext uri="{FF2B5EF4-FFF2-40B4-BE49-F238E27FC236}">
                <a16:creationId xmlns:a16="http://schemas.microsoft.com/office/drawing/2014/main" id="{8B0767C4-AFB3-894D-8A2C-757D43EAF15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247" y="144103"/>
            <a:ext cx="1288946" cy="640989"/>
          </a:xfrm>
          <a:prstGeom prst="rect">
            <a:avLst/>
          </a:prstGeom>
        </p:spPr>
      </p:pic>
      <p:pic>
        <p:nvPicPr>
          <p:cNvPr id="26" name="Image 15">
            <a:extLst>
              <a:ext uri="{FF2B5EF4-FFF2-40B4-BE49-F238E27FC236}">
                <a16:creationId xmlns:a16="http://schemas.microsoft.com/office/drawing/2014/main" id="{90BD35AB-89DC-9D4C-BF1D-8BE036B4EE0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64420EF8-34CA-FF44-8A55-54D362BC72B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D40236D-C493-924C-B0E2-CD9B7346F6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C00543A-5598-BD41-8DF3-8A493050303A}"/>
              </a:ext>
            </a:extLst>
          </p:cNvPr>
          <p:cNvSpPr txBox="1"/>
          <p:nvPr/>
        </p:nvSpPr>
        <p:spPr>
          <a:xfrm>
            <a:off x="553250" y="4195175"/>
            <a:ext cx="40044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REFLEXOLOGY</a:t>
            </a:r>
          </a:p>
          <a:p>
            <a:pPr algn="ctr"/>
            <a:endParaRPr lang="fr-FR" sz="1400" b="1" dirty="0">
              <a:latin typeface="Arial Black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F50982A-18A3-1E4B-B2C3-1FD28934763B}"/>
              </a:ext>
            </a:extLst>
          </p:cNvPr>
          <p:cNvSpPr txBox="1"/>
          <p:nvPr/>
        </p:nvSpPr>
        <p:spPr>
          <a:xfrm>
            <a:off x="4830352" y="4200542"/>
            <a:ext cx="400449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FUEL CONSUMPTION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4D5A2E00-6D52-D24B-99F2-557DB0E1CB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87" y="1407085"/>
            <a:ext cx="3657601" cy="26551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67909" y="1391726"/>
            <a:ext cx="3657600" cy="267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3">
            <a:extLst>
              <a:ext uri="{FF2B5EF4-FFF2-40B4-BE49-F238E27FC236}">
                <a16:creationId xmlns:a16="http://schemas.microsoft.com/office/drawing/2014/main" id="{3090A28F-16AE-3A40-A716-4A12897674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14046"/>
            <a:ext cx="9181323" cy="1038515"/>
          </a:xfrm>
          <a:prstGeom prst="rect">
            <a:avLst/>
          </a:prstGeom>
        </p:spPr>
      </p:pic>
      <p:pic>
        <p:nvPicPr>
          <p:cNvPr id="21" name="Image 36">
            <a:extLst>
              <a:ext uri="{FF2B5EF4-FFF2-40B4-BE49-F238E27FC236}">
                <a16:creationId xmlns:a16="http://schemas.microsoft.com/office/drawing/2014/main" id="{4FD9FDB7-F98C-1D43-B7A8-1C634935E5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223" y="144907"/>
            <a:ext cx="1288946" cy="640989"/>
          </a:xfrm>
          <a:prstGeom prst="rect">
            <a:avLst/>
          </a:prstGeom>
        </p:spPr>
      </p:pic>
      <p:pic>
        <p:nvPicPr>
          <p:cNvPr id="18" name="Image 15">
            <a:extLst>
              <a:ext uri="{FF2B5EF4-FFF2-40B4-BE49-F238E27FC236}">
                <a16:creationId xmlns:a16="http://schemas.microsoft.com/office/drawing/2014/main" id="{25DF2D61-BBF1-BA46-AE95-3D3D4F395A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9" name="ZoneTexte 16">
            <a:extLst>
              <a:ext uri="{FF2B5EF4-FFF2-40B4-BE49-F238E27FC236}">
                <a16:creationId xmlns:a16="http://schemas.microsoft.com/office/drawing/2014/main" id="{EA264B19-EA8B-7C4F-8E5E-4E9AC6CA25FA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418C53-3725-C5D4-C3F6-AE9747B0B7D5}"/>
              </a:ext>
            </a:extLst>
          </p:cNvPr>
          <p:cNvSpPr txBox="1"/>
          <p:nvPr/>
        </p:nvSpPr>
        <p:spPr>
          <a:xfrm>
            <a:off x="1192594" y="261872"/>
            <a:ext cx="480912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ALPHASPIN USAGE</a:t>
            </a:r>
            <a:endParaRPr lang="en-US" sz="1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B67F07C-1D17-B14F-8285-14F6133FC79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71016" y="4347309"/>
            <a:ext cx="40044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PROTECTS FROM EMF RADIATION</a:t>
            </a:r>
          </a:p>
          <a:p>
            <a:pPr algn="ctr"/>
            <a:endParaRPr lang="fr-FR" sz="1400" b="1" dirty="0">
              <a:latin typeface="Arial Black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694469" y="4418604"/>
            <a:ext cx="4004496" cy="5078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300" b="1" dirty="0">
                <a:solidFill>
                  <a:schemeClr val="tx2"/>
                </a:solidFill>
                <a:latin typeface="Arial Black" pitchFamily="34" charset="0"/>
              </a:rPr>
              <a:t>KEEPS VEGETABLES AND FRUITS FRESH</a:t>
            </a:r>
          </a:p>
          <a:p>
            <a:pPr algn="ctr"/>
            <a:endParaRPr lang="fr-FR" sz="1400" b="1" dirty="0">
              <a:latin typeface="Arial Black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AAB4D79E-8A2B-5D46-B933-648C682F59F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979" y="1502449"/>
            <a:ext cx="3796570" cy="27866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6">
            <a:extLst>
              <a:ext uri="{FF2B5EF4-FFF2-40B4-BE49-F238E27FC236}">
                <a16:creationId xmlns:a16="http://schemas.microsoft.com/office/drawing/2014/main" id="{B7FF3CE1-0DE9-3142-8DDF-97FB99DBB1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2522" y="1502449"/>
            <a:ext cx="3928390" cy="28077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 13">
            <a:extLst>
              <a:ext uri="{FF2B5EF4-FFF2-40B4-BE49-F238E27FC236}">
                <a16:creationId xmlns:a16="http://schemas.microsoft.com/office/drawing/2014/main" id="{58C31690-E21D-0747-99A8-BA16559FBC9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773" y="331"/>
            <a:ext cx="9181323" cy="1038515"/>
          </a:xfrm>
          <a:prstGeom prst="rect">
            <a:avLst/>
          </a:prstGeom>
        </p:spPr>
      </p:pic>
      <p:pic>
        <p:nvPicPr>
          <p:cNvPr id="18" name="Image 36">
            <a:extLst>
              <a:ext uri="{FF2B5EF4-FFF2-40B4-BE49-F238E27FC236}">
                <a16:creationId xmlns:a16="http://schemas.microsoft.com/office/drawing/2014/main" id="{D612D021-A0D3-F146-9E48-BB1D3FE234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467" y="107159"/>
            <a:ext cx="1288946" cy="640989"/>
          </a:xfrm>
          <a:prstGeom prst="rect">
            <a:avLst/>
          </a:prstGeom>
        </p:spPr>
      </p:pic>
      <p:pic>
        <p:nvPicPr>
          <p:cNvPr id="13" name="Image 15">
            <a:extLst>
              <a:ext uri="{FF2B5EF4-FFF2-40B4-BE49-F238E27FC236}">
                <a16:creationId xmlns:a16="http://schemas.microsoft.com/office/drawing/2014/main" id="{57B710E1-1AC5-7F4A-B17C-AF9960DE0F7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5" name="ZoneTexte 16">
            <a:extLst>
              <a:ext uri="{FF2B5EF4-FFF2-40B4-BE49-F238E27FC236}">
                <a16:creationId xmlns:a16="http://schemas.microsoft.com/office/drawing/2014/main" id="{D540DDE5-1E9C-7A40-B20A-34B8582FFF9E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D3F8F5-F0FF-5BE6-2B1A-D3046CDE8F14}"/>
              </a:ext>
            </a:extLst>
          </p:cNvPr>
          <p:cNvSpPr txBox="1"/>
          <p:nvPr/>
        </p:nvSpPr>
        <p:spPr>
          <a:xfrm>
            <a:off x="687496" y="350311"/>
            <a:ext cx="4809128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ALPHASPIN USAGE</a:t>
            </a:r>
            <a:endParaRPr lang="en-US" sz="1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DC997F9-7AB6-0940-95A5-D4537887C7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"/>
            <a:ext cx="9144000" cy="519629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758A2C9-0E1C-0042-B016-26979A4038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0"/>
            <a:ext cx="9156159" cy="51965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2159" y="1465884"/>
            <a:ext cx="4631742" cy="270843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1000 </a:t>
            </a:r>
            <a:r>
              <a:rPr lang="en-US" sz="60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$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À</a:t>
            </a:r>
            <a:r>
              <a:rPr lang="en-US" sz="28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 /</a:t>
            </a:r>
            <a:r>
              <a:rPr lang="en-US" sz="2400" b="1" i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en-US" sz="28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200.000 $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+mn-cs"/>
              </a:rPr>
              <a:t>MONTH / UNLIMITED</a:t>
            </a: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21C147FD-26B2-FB4E-BF6B-82AE92AE0A24}"/>
              </a:ext>
            </a:extLst>
          </p:cNvPr>
          <p:cNvSpPr txBox="1"/>
          <p:nvPr/>
        </p:nvSpPr>
        <p:spPr>
          <a:xfrm>
            <a:off x="983961" y="231611"/>
            <a:ext cx="7163918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>
                  <a:solidFill>
                    <a:schemeClr val="tx1"/>
                  </a:solidFill>
                </a:ln>
                <a:gradFill flip="none" rotWithShape="1">
                  <a:gsLst>
                    <a:gs pos="88000">
                      <a:srgbClr val="E2BF4C"/>
                    </a:gs>
                    <a:gs pos="30000">
                      <a:srgbClr val="BE9200"/>
                    </a:gs>
                    <a:gs pos="0">
                      <a:srgbClr val="FFC000"/>
                    </a:gs>
                    <a:gs pos="56000">
                      <a:srgbClr val="E4AA00"/>
                    </a:gs>
                    <a:gs pos="44000">
                      <a:schemeClr val="bg2">
                        <a:lumMod val="90000"/>
                      </a:schemeClr>
                    </a:gs>
                    <a:gs pos="16000">
                      <a:schemeClr val="bg2">
                        <a:lumMod val="75000"/>
                      </a:schemeClr>
                    </a:gs>
                    <a:gs pos="71000">
                      <a:schemeClr val="bg1">
                        <a:lumMod val="95000"/>
                      </a:schemeClr>
                    </a:gs>
                    <a:gs pos="99000">
                      <a:schemeClr val="bg2">
                        <a:lumMod val="90000"/>
                      </a:schemeClr>
                    </a:gs>
                  </a:gsLst>
                  <a:lin ang="2700000" scaled="1"/>
                  <a:tileRect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nton" pitchFamily="2" charset="77"/>
                <a:cs typeface="29LT Bukra Bold Italic" pitchFamily="34" charset="-78"/>
              </a:rPr>
              <a:t>POTENTIAL PASSIVE INCOME</a:t>
            </a:r>
          </a:p>
        </p:txBody>
      </p:sp>
      <p:pic>
        <p:nvPicPr>
          <p:cNvPr id="9" name="Image 15">
            <a:extLst>
              <a:ext uri="{FF2B5EF4-FFF2-40B4-BE49-F238E27FC236}">
                <a16:creationId xmlns:a16="http://schemas.microsoft.com/office/drawing/2014/main" id="{E79A8BFF-F007-834C-9926-1F116E247A5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3A2A9735-95B4-7247-AB7A-8BE1955880AB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03684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837A362-863E-AA95-CAD6-98265F219A1C}"/>
              </a:ext>
            </a:extLst>
          </p:cNvPr>
          <p:cNvSpPr/>
          <p:nvPr/>
        </p:nvSpPr>
        <p:spPr>
          <a:xfrm>
            <a:off x="7013527" y="2276663"/>
            <a:ext cx="1992658" cy="13601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41" y="2184176"/>
            <a:ext cx="9144000" cy="269658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78247" y="1159542"/>
            <a:ext cx="7723046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0B3F6F"/>
                </a:solidFill>
                <a:cs typeface="Arial" pitchFamily="34" charset="0"/>
              </a:rPr>
              <a:t>ALPHASPIN TRANSFORMS NORMAL WATER INTO INVIGORATING OR STRUCTURED WATER</a:t>
            </a:r>
          </a:p>
          <a:p>
            <a:pPr algn="ctr"/>
            <a:endParaRPr lang="fr-FR" sz="2000" b="1" dirty="0">
              <a:solidFill>
                <a:srgbClr val="0B3F6F"/>
              </a:solidFill>
              <a:cs typeface="Arial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79F9A78-801E-BB48-BA9F-DB2AD3E85CB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882" y="3505611"/>
            <a:ext cx="2790303" cy="1257634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323075" y="4232957"/>
            <a:ext cx="1747670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0B3F6F"/>
                </a:solidFill>
                <a:cs typeface="Arial" pitchFamily="34" charset="0"/>
              </a:rPr>
              <a:t>WATER TREATED WITH ALPHASPIN</a:t>
            </a:r>
          </a:p>
          <a:p>
            <a:pPr algn="ctr"/>
            <a:endParaRPr lang="fr-FR" sz="1000" b="1" dirty="0">
              <a:solidFill>
                <a:srgbClr val="0B3F6F"/>
              </a:solidFill>
              <a:cs typeface="Arial" pitchFamily="34" charset="0"/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5B5979CF-9E35-097C-0546-8BD088591269}"/>
              </a:ext>
            </a:extLst>
          </p:cNvPr>
          <p:cNvSpPr/>
          <p:nvPr/>
        </p:nvSpPr>
        <p:spPr>
          <a:xfrm>
            <a:off x="7012395" y="2529962"/>
            <a:ext cx="1907955" cy="975649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DA99A2-2704-8D5B-BE1D-839919CBBB5A}"/>
              </a:ext>
            </a:extLst>
          </p:cNvPr>
          <p:cNvSpPr/>
          <p:nvPr/>
        </p:nvSpPr>
        <p:spPr>
          <a:xfrm>
            <a:off x="3485314" y="2491039"/>
            <a:ext cx="2673350" cy="5788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81D796-1D5B-761C-62F5-C6DB15FF70AC}"/>
              </a:ext>
            </a:extLst>
          </p:cNvPr>
          <p:cNvSpPr/>
          <p:nvPr/>
        </p:nvSpPr>
        <p:spPr>
          <a:xfrm>
            <a:off x="27741" y="3646261"/>
            <a:ext cx="4351910" cy="147461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05034EC-C3B9-0E87-0232-075BF4F0A272}"/>
              </a:ext>
            </a:extLst>
          </p:cNvPr>
          <p:cNvSpPr/>
          <p:nvPr/>
        </p:nvSpPr>
        <p:spPr>
          <a:xfrm>
            <a:off x="275520" y="4046530"/>
            <a:ext cx="2308103" cy="57884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85BADE-D2CA-12BC-DE29-4B1C73691129}"/>
              </a:ext>
            </a:extLst>
          </p:cNvPr>
          <p:cNvSpPr/>
          <p:nvPr/>
        </p:nvSpPr>
        <p:spPr>
          <a:xfrm>
            <a:off x="2425700" y="3394064"/>
            <a:ext cx="1385618" cy="92613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-65381" y="3718933"/>
            <a:ext cx="249108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0B3F6F"/>
                </a:solidFill>
                <a:cs typeface="Arial" pitchFamily="34" charset="0"/>
              </a:rPr>
              <a:t>TAP WATER OR BOTTLED WATER NOT TREATED WITH ALPHASPIN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6F10341-73C4-0942-F396-2C7774FE77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289" y="2885023"/>
            <a:ext cx="2235003" cy="1488513"/>
          </a:xfrm>
          <a:prstGeom prst="rect">
            <a:avLst/>
          </a:prstGeom>
          <a:effectLst>
            <a:outerShdw blurRad="210190" dist="54947" dir="5640000" sx="96361" sy="96361" algn="ctr" rotWithShape="0">
              <a:srgbClr val="000000">
                <a:alpha val="42166"/>
              </a:srgbClr>
            </a:outerShdw>
            <a:reflection endPos="0" dir="5400000" sy="-100000" algn="bl" rotWithShape="0"/>
          </a:effectLst>
        </p:spPr>
      </p:pic>
      <p:pic>
        <p:nvPicPr>
          <p:cNvPr id="18" name="Image 13">
            <a:extLst>
              <a:ext uri="{FF2B5EF4-FFF2-40B4-BE49-F238E27FC236}">
                <a16:creationId xmlns:a16="http://schemas.microsoft.com/office/drawing/2014/main" id="{53CDA935-601F-1F41-9996-773E2952622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30628"/>
            <a:ext cx="9181323" cy="1038515"/>
          </a:xfrm>
          <a:prstGeom prst="rect">
            <a:avLst/>
          </a:prstGeom>
        </p:spPr>
      </p:pic>
      <p:sp>
        <p:nvSpPr>
          <p:cNvPr id="22" name="TextBox 1">
            <a:extLst>
              <a:ext uri="{FF2B5EF4-FFF2-40B4-BE49-F238E27FC236}">
                <a16:creationId xmlns:a16="http://schemas.microsoft.com/office/drawing/2014/main" id="{35AAD688-79DD-924D-B94F-792422EB14B9}"/>
              </a:ext>
            </a:extLst>
          </p:cNvPr>
          <p:cNvSpPr txBox="1"/>
          <p:nvPr/>
        </p:nvSpPr>
        <p:spPr>
          <a:xfrm>
            <a:off x="1171013" y="313306"/>
            <a:ext cx="480912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ALPHASPIN AND LIVING WATER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049126" y="4181082"/>
            <a:ext cx="223500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0B3F6F"/>
                </a:solidFill>
                <a:cs typeface="Arial" pitchFamily="34" charset="0"/>
              </a:rPr>
              <a:t>BECOMES ENERGISING WATER </a:t>
            </a:r>
          </a:p>
          <a:p>
            <a:pPr algn="ctr"/>
            <a:r>
              <a:rPr lang="fr-FR" sz="1000" b="1" dirty="0">
                <a:solidFill>
                  <a:srgbClr val="0B3F6F"/>
                </a:solidFill>
                <a:cs typeface="Arial" pitchFamily="34" charset="0"/>
              </a:rPr>
              <a:t>AND STRUCTURED</a:t>
            </a:r>
          </a:p>
        </p:txBody>
      </p:sp>
      <p:pic>
        <p:nvPicPr>
          <p:cNvPr id="26" name="Image 36">
            <a:extLst>
              <a:ext uri="{FF2B5EF4-FFF2-40B4-BE49-F238E27FC236}">
                <a16:creationId xmlns:a16="http://schemas.microsoft.com/office/drawing/2014/main" id="{8AA4267C-D6C1-654D-9063-A1929A54DA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447" y="-112156"/>
            <a:ext cx="1507716" cy="7497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AC76D7-7293-B047-B775-EE4DD23A63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4579" y="3111125"/>
            <a:ext cx="1715562" cy="1148008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8769804-9A99-3B04-3647-2511A21DF34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8651" y="1791355"/>
            <a:ext cx="2575349" cy="1837925"/>
          </a:xfrm>
          <a:prstGeom prst="rect">
            <a:avLst/>
          </a:prstGeom>
          <a:effectLst>
            <a:outerShdw blurRad="500718" dist="126359" dir="5400000" sx="87000" sy="87000" algn="ctr" rotWithShape="0">
              <a:srgbClr val="000000">
                <a:alpha val="91000"/>
              </a:srgbClr>
            </a:outerShdw>
          </a:effectLst>
        </p:spPr>
      </p:pic>
      <p:pic>
        <p:nvPicPr>
          <p:cNvPr id="25" name="Image 15">
            <a:extLst>
              <a:ext uri="{FF2B5EF4-FFF2-40B4-BE49-F238E27FC236}">
                <a16:creationId xmlns:a16="http://schemas.microsoft.com/office/drawing/2014/main" id="{CE35305C-8BA2-B741-94B4-62AAD917169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5DBC7101-5723-6F4F-B543-270A138DA314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21284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A9B4640D-72BE-ECB7-C5F7-4C6B9330C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661" y="-28370"/>
            <a:ext cx="9181322" cy="517187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49E3371-2F69-5126-8B49-F7F4FB8402A9}"/>
              </a:ext>
            </a:extLst>
          </p:cNvPr>
          <p:cNvSpPr txBox="1"/>
          <p:nvPr/>
        </p:nvSpPr>
        <p:spPr>
          <a:xfrm>
            <a:off x="699161" y="429435"/>
            <a:ext cx="7438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ALPHASPIN STRAW, MORE THAN A STRAW</a:t>
            </a:r>
            <a:endParaRPr lang="fr-FR" sz="2400" dirty="0">
              <a:ln w="18415" cmpd="sng">
                <a:noFill/>
                <a:prstDash val="solid"/>
              </a:ln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CF5C0B92-16F6-16D2-37FC-3A50FD14CE5F}"/>
              </a:ext>
            </a:extLst>
          </p:cNvPr>
          <p:cNvSpPr/>
          <p:nvPr/>
        </p:nvSpPr>
        <p:spPr>
          <a:xfrm>
            <a:off x="5177223" y="4483713"/>
            <a:ext cx="30693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M" b="1" dirty="0">
                <a:solidFill>
                  <a:schemeClr val="bg1"/>
                </a:solidFill>
                <a:cs typeface="Times New Roman" pitchFamily="18" charset="0"/>
              </a:rPr>
              <a:t>EASY TO CLEAN</a:t>
            </a:r>
          </a:p>
          <a:p>
            <a:r>
              <a:rPr lang="fr-CM" sz="1400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endParaRPr lang="en-SG" sz="1400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34849BD6-4037-438A-812D-0F9F7AB22098}"/>
              </a:ext>
            </a:extLst>
          </p:cNvPr>
          <p:cNvSpPr/>
          <p:nvPr/>
        </p:nvSpPr>
        <p:spPr>
          <a:xfrm>
            <a:off x="285898" y="3929715"/>
            <a:ext cx="43500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M" sz="1600" b="1" dirty="0">
                <a:solidFill>
                  <a:schemeClr val="bg1"/>
                </a:solidFill>
                <a:cs typeface="Times New Roman" pitchFamily="18" charset="0"/>
              </a:rPr>
              <a:t>STABLE SCALAR ENERGY </a:t>
            </a:r>
          </a:p>
        </p:txBody>
      </p:sp>
      <p:sp>
        <p:nvSpPr>
          <p:cNvPr id="39" name="Rectangle 18">
            <a:extLst>
              <a:ext uri="{FF2B5EF4-FFF2-40B4-BE49-F238E27FC236}">
                <a16:creationId xmlns:a16="http://schemas.microsoft.com/office/drawing/2014/main" id="{97B51743-AA74-93E2-0307-C02E9BC848C7}"/>
              </a:ext>
            </a:extLst>
          </p:cNvPr>
          <p:cNvSpPr/>
          <p:nvPr/>
        </p:nvSpPr>
        <p:spPr>
          <a:xfrm>
            <a:off x="5177223" y="3852291"/>
            <a:ext cx="43500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M" b="1" dirty="0">
                <a:solidFill>
                  <a:schemeClr val="bg1"/>
                </a:solidFill>
                <a:cs typeface="Times New Roman" pitchFamily="18" charset="0"/>
              </a:rPr>
              <a:t>REUSABLE &amp; ECOLOGICAL</a:t>
            </a:r>
          </a:p>
          <a:p>
            <a:r>
              <a:rPr lang="x-none" b="1">
                <a:solidFill>
                  <a:schemeClr val="bg1"/>
                </a:solidFill>
                <a:cs typeface="Times New Roman" pitchFamily="18" charset="0"/>
              </a:rPr>
              <a:t> </a:t>
            </a:r>
            <a:endParaRPr lang="en-SG" b="1" dirty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D3B2AE-066A-1D40-8795-9EE32CB71F0A}"/>
              </a:ext>
            </a:extLst>
          </p:cNvPr>
          <p:cNvSpPr/>
          <p:nvPr/>
        </p:nvSpPr>
        <p:spPr>
          <a:xfrm>
            <a:off x="240595" y="4483713"/>
            <a:ext cx="41775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chemeClr val="bg1"/>
                </a:solidFill>
                <a:cs typeface="Times New Roman" pitchFamily="18" charset="0"/>
              </a:rPr>
              <a:t>SUITABLE FOR ALL DRINKS</a:t>
            </a:r>
          </a:p>
          <a:p>
            <a:r>
              <a:rPr lang="en-US" sz="1400" i="1" dirty="0">
                <a:solidFill>
                  <a:schemeClr val="bg1"/>
                </a:solidFill>
                <a:cs typeface="Times New Roman" pitchFamily="18" charset="0"/>
              </a:rPr>
              <a:t>      </a:t>
            </a:r>
            <a:endParaRPr lang="en-SG" sz="1400" i="1" dirty="0">
              <a:solidFill>
                <a:srgbClr val="FFFF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89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A55CDD24-899C-0641-98AA-A9A9B87C19F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alphaModFix amt="3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2603" y="-25521"/>
            <a:ext cx="7715250" cy="5143500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FDADDEEB-93D4-47A2-E2F1-9216137D3D07}"/>
              </a:ext>
            </a:extLst>
          </p:cNvPr>
          <p:cNvSpPr txBox="1">
            <a:spLocks/>
          </p:cNvSpPr>
          <p:nvPr/>
        </p:nvSpPr>
        <p:spPr>
          <a:xfrm>
            <a:off x="4460098" y="898735"/>
            <a:ext cx="5734718" cy="4130593"/>
          </a:xfrm>
          <a:prstGeom prst="rect">
            <a:avLst/>
          </a:prstGeom>
        </p:spPr>
        <p:txBody>
          <a:bodyPr vert="horz" anchor="b">
            <a:no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IMPROVES BLOOD CIRCULATION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kumimoji="0" lang="fr-FR" sz="1400" b="1" u="none" strike="noStrike" kern="1200" cap="none" spc="0" normalizeH="0" baseline="0" noProof="0" dirty="0">
              <a:ln>
                <a:noFill/>
              </a:ln>
              <a:solidFill>
                <a:srgbClr val="1239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RELIEVES MIGRAINE PAIN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kumimoji="0" lang="fr-FR" sz="1400" b="1" u="none" strike="noStrike" kern="1200" cap="none" spc="0" normalizeH="0" baseline="0" noProof="0" dirty="0">
              <a:ln>
                <a:noFill/>
              </a:ln>
              <a:solidFill>
                <a:srgbClr val="1239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tabLst/>
              <a:defRPr/>
            </a:pPr>
            <a:endParaRPr kumimoji="0" lang="fr-FR" sz="1400" b="1" u="none" strike="noStrike" kern="1200" cap="none" spc="0" normalizeH="0" baseline="0" noProof="0" dirty="0">
              <a:ln>
                <a:noFill/>
              </a:ln>
              <a:solidFill>
                <a:srgbClr val="1239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IMPROVES CONCENTRATION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kumimoji="0" lang="fr-FR" sz="1400" b="1" u="none" strike="noStrike" kern="1200" cap="none" spc="0" normalizeH="0" baseline="0" noProof="0" dirty="0">
              <a:ln>
                <a:noFill/>
              </a:ln>
              <a:solidFill>
                <a:srgbClr val="1239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RELAXES AND ALLEVIATES THE BIOLOGICAL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 OF STRESS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kumimoji="0" lang="fr-FR" sz="1400" b="1" u="none" strike="noStrike" kern="1200" cap="none" spc="0" normalizeH="0" baseline="0" noProof="0" dirty="0">
              <a:ln>
                <a:noFill/>
              </a:ln>
              <a:solidFill>
                <a:srgbClr val="1239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ENERGIZES YOUR BODY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endParaRPr lang="fr-FR" sz="1400" b="1" dirty="0">
              <a:solidFill>
                <a:srgbClr val="1239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defRPr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INCREASES THE OXYGEN CONTENT OF THE WATER</a:t>
            </a:r>
          </a:p>
          <a:p>
            <a:pPr marL="285750" marR="0" lvl="0" indent="-2857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33CC"/>
              </a:buClr>
              <a:buSzPct val="105000"/>
              <a:buFont typeface="Wingdings" pitchFamily="2" charset="2"/>
              <a:buChar char="ü"/>
              <a:tabLst/>
              <a:defRPr/>
            </a:pPr>
            <a:endParaRPr lang="fr-FR" sz="1700" b="1" dirty="0">
              <a:solidFill>
                <a:srgbClr val="12398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Arial" pitchFamily="34" charset="0"/>
              <a:buChar char="•"/>
              <a:tabLst/>
              <a:defRPr/>
            </a:pPr>
            <a:endParaRPr kumimoji="0" lang="fr-FR" sz="1700" b="1" u="none" strike="noStrike" kern="1200" cap="none" spc="0" normalizeH="0" baseline="0" noProof="0" dirty="0">
              <a:ln>
                <a:noFill/>
              </a:ln>
              <a:solidFill>
                <a:srgbClr val="1239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Arial" pitchFamily="34" charset="0"/>
              <a:buChar char="•"/>
              <a:tabLst/>
              <a:defRPr/>
            </a:pPr>
            <a:endParaRPr kumimoji="0" lang="fr-FR" sz="1700" b="1" u="none" strike="noStrike" kern="1200" cap="none" spc="0" normalizeH="0" baseline="0" noProof="0" dirty="0">
              <a:ln>
                <a:noFill/>
              </a:ln>
              <a:solidFill>
                <a:srgbClr val="123984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3">
            <a:extLst>
              <a:ext uri="{FF2B5EF4-FFF2-40B4-BE49-F238E27FC236}">
                <a16:creationId xmlns:a16="http://schemas.microsoft.com/office/drawing/2014/main" id="{8A6A15F5-B394-4C4B-98B4-632CAB728A7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49E3371-2F69-5126-8B49-F7F4FB8402A9}"/>
              </a:ext>
            </a:extLst>
          </p:cNvPr>
          <p:cNvSpPr txBox="1"/>
          <p:nvPr/>
        </p:nvSpPr>
        <p:spPr>
          <a:xfrm>
            <a:off x="225076" y="237565"/>
            <a:ext cx="54843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</a:rPr>
              <a:t>BENEFITS OF STRUCTURED WATER</a:t>
            </a:r>
          </a:p>
          <a:p>
            <a:pPr algn="ctr"/>
            <a:endParaRPr lang="fr-FR" sz="1400" dirty="0">
              <a:ln w="18415" cmpd="sng">
                <a:noFill/>
                <a:prstDash val="solid"/>
              </a:ln>
              <a:solidFill>
                <a:srgbClr val="92D05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09A35A7-12CF-BF41-965B-D652A56582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58" b="10720"/>
          <a:stretch/>
        </p:blipFill>
        <p:spPr>
          <a:xfrm>
            <a:off x="-59424" y="1004964"/>
            <a:ext cx="4090745" cy="4132905"/>
          </a:xfrm>
          <a:prstGeom prst="rect">
            <a:avLst/>
          </a:prstGeom>
        </p:spPr>
      </p:pic>
      <p:sp>
        <p:nvSpPr>
          <p:cNvPr id="19" name="Freeform 41">
            <a:extLst>
              <a:ext uri="{FF2B5EF4-FFF2-40B4-BE49-F238E27FC236}">
                <a16:creationId xmlns:a16="http://schemas.microsoft.com/office/drawing/2014/main" id="{38D7B352-2C26-D644-8B47-166F39D0406C}"/>
              </a:ext>
            </a:extLst>
          </p:cNvPr>
          <p:cNvSpPr/>
          <p:nvPr/>
        </p:nvSpPr>
        <p:spPr>
          <a:xfrm rot="14400000" flipH="1" flipV="1">
            <a:off x="4251335" y="1435651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accent3">
                  <a:lumMod val="50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0" name="Freeform 41">
            <a:extLst>
              <a:ext uri="{FF2B5EF4-FFF2-40B4-BE49-F238E27FC236}">
                <a16:creationId xmlns:a16="http://schemas.microsoft.com/office/drawing/2014/main" id="{13191EB7-2C7F-6543-BB37-945F5108E776}"/>
              </a:ext>
            </a:extLst>
          </p:cNvPr>
          <p:cNvSpPr/>
          <p:nvPr/>
        </p:nvSpPr>
        <p:spPr>
          <a:xfrm rot="14400000" flipH="1" flipV="1">
            <a:off x="4251335" y="1873590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accent3">
                  <a:lumMod val="50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1" name="Freeform 41">
            <a:extLst>
              <a:ext uri="{FF2B5EF4-FFF2-40B4-BE49-F238E27FC236}">
                <a16:creationId xmlns:a16="http://schemas.microsoft.com/office/drawing/2014/main" id="{B496C2E0-3CC4-6C4D-8651-64F437BCDA22}"/>
              </a:ext>
            </a:extLst>
          </p:cNvPr>
          <p:cNvSpPr/>
          <p:nvPr/>
        </p:nvSpPr>
        <p:spPr>
          <a:xfrm rot="14400000" flipH="1" flipV="1">
            <a:off x="4239416" y="2956987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accent3">
                  <a:lumMod val="50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2" name="Freeform 41">
            <a:extLst>
              <a:ext uri="{FF2B5EF4-FFF2-40B4-BE49-F238E27FC236}">
                <a16:creationId xmlns:a16="http://schemas.microsoft.com/office/drawing/2014/main" id="{0C2F3782-0C14-1442-BA73-3381144F8B34}"/>
              </a:ext>
            </a:extLst>
          </p:cNvPr>
          <p:cNvSpPr/>
          <p:nvPr/>
        </p:nvSpPr>
        <p:spPr>
          <a:xfrm rot="14400000" flipH="1" flipV="1">
            <a:off x="4235294" y="3582292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accent3">
                  <a:lumMod val="50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3" name="Freeform 41">
            <a:extLst>
              <a:ext uri="{FF2B5EF4-FFF2-40B4-BE49-F238E27FC236}">
                <a16:creationId xmlns:a16="http://schemas.microsoft.com/office/drawing/2014/main" id="{FFCD5ECE-C197-3A43-8B54-4BB73ADC408D}"/>
              </a:ext>
            </a:extLst>
          </p:cNvPr>
          <p:cNvSpPr/>
          <p:nvPr/>
        </p:nvSpPr>
        <p:spPr>
          <a:xfrm rot="14400000" flipH="1" flipV="1">
            <a:off x="4243524" y="4013405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accent3">
                  <a:lumMod val="50000"/>
                </a:schemeClr>
              </a:solidFill>
              <a:latin typeface="Poppins" panose="00000500000000000000" pitchFamily="2" charset="0"/>
            </a:endParaRPr>
          </a:p>
        </p:txBody>
      </p:sp>
      <p:sp>
        <p:nvSpPr>
          <p:cNvPr id="24" name="Freeform 41">
            <a:extLst>
              <a:ext uri="{FF2B5EF4-FFF2-40B4-BE49-F238E27FC236}">
                <a16:creationId xmlns:a16="http://schemas.microsoft.com/office/drawing/2014/main" id="{E5EE7C79-5AD8-ED46-96FF-D52CDCE62232}"/>
              </a:ext>
            </a:extLst>
          </p:cNvPr>
          <p:cNvSpPr/>
          <p:nvPr/>
        </p:nvSpPr>
        <p:spPr>
          <a:xfrm rot="14400000" flipH="1" flipV="1">
            <a:off x="4227736" y="2509987"/>
            <a:ext cx="196415" cy="196415"/>
          </a:xfrm>
          <a:custGeom>
            <a:avLst/>
            <a:gdLst>
              <a:gd name="connsiteX0" fmla="*/ 69133 w 261886"/>
              <a:gd name="connsiteY0" fmla="*/ 130943 h 261886"/>
              <a:gd name="connsiteX1" fmla="*/ 170113 w 261886"/>
              <a:gd name="connsiteY1" fmla="*/ 189511 h 261886"/>
              <a:gd name="connsiteX2" fmla="*/ 170113 w 261886"/>
              <a:gd name="connsiteY2" fmla="*/ 72375 h 261886"/>
              <a:gd name="connsiteX3" fmla="*/ 0 w 261886"/>
              <a:gd name="connsiteY3" fmla="*/ 130943 h 261886"/>
              <a:gd name="connsiteX4" fmla="*/ 130943 w 261886"/>
              <a:gd name="connsiteY4" fmla="*/ 0 h 261886"/>
              <a:gd name="connsiteX5" fmla="*/ 261886 w 261886"/>
              <a:gd name="connsiteY5" fmla="*/ 130943 h 261886"/>
              <a:gd name="connsiteX6" fmla="*/ 130943 w 261886"/>
              <a:gd name="connsiteY6" fmla="*/ 261886 h 261886"/>
              <a:gd name="connsiteX7" fmla="*/ 0 w 261886"/>
              <a:gd name="connsiteY7" fmla="*/ 130943 h 261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1886" h="261886">
                <a:moveTo>
                  <a:pt x="69133" y="130943"/>
                </a:moveTo>
                <a:lnTo>
                  <a:pt x="170113" y="189511"/>
                </a:lnTo>
                <a:lnTo>
                  <a:pt x="170113" y="72375"/>
                </a:lnTo>
                <a:close/>
                <a:moveTo>
                  <a:pt x="0" y="130943"/>
                </a:moveTo>
                <a:cubicBezTo>
                  <a:pt x="0" y="58625"/>
                  <a:pt x="58625" y="0"/>
                  <a:pt x="130943" y="0"/>
                </a:cubicBezTo>
                <a:cubicBezTo>
                  <a:pt x="203261" y="0"/>
                  <a:pt x="261886" y="58625"/>
                  <a:pt x="261886" y="130943"/>
                </a:cubicBezTo>
                <a:cubicBezTo>
                  <a:pt x="261886" y="203261"/>
                  <a:pt x="203261" y="261886"/>
                  <a:pt x="130943" y="261886"/>
                </a:cubicBezTo>
                <a:cubicBezTo>
                  <a:pt x="58625" y="261886"/>
                  <a:pt x="0" y="203261"/>
                  <a:pt x="0" y="130943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d-ID" dirty="0">
              <a:solidFill>
                <a:schemeClr val="accent3">
                  <a:lumMod val="50000"/>
                </a:schemeClr>
              </a:solidFill>
              <a:latin typeface="Poppins" panose="00000500000000000000" pitchFamily="2" charset="0"/>
            </a:endParaRPr>
          </a:p>
        </p:txBody>
      </p:sp>
      <p:pic>
        <p:nvPicPr>
          <p:cNvPr id="15" name="Image 15">
            <a:extLst>
              <a:ext uri="{FF2B5EF4-FFF2-40B4-BE49-F238E27FC236}">
                <a16:creationId xmlns:a16="http://schemas.microsoft.com/office/drawing/2014/main" id="{EADAD14F-6703-4142-8BD6-0E2E929121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322B4801-3341-714F-9B14-227B640AA596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04477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8">
            <a:extLst>
              <a:ext uri="{FF2B5EF4-FFF2-40B4-BE49-F238E27FC236}">
                <a16:creationId xmlns:a16="http://schemas.microsoft.com/office/drawing/2014/main" id="{E5F92516-F590-8248-8AB9-7AB6D00F57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1736" y="913963"/>
            <a:ext cx="2424144" cy="2509687"/>
          </a:xfrm>
          <a:prstGeom prst="rect">
            <a:avLst/>
          </a:prstGeom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3C36DD62-4363-2B45-9D8D-CBA12ABECD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9106" y="1010165"/>
            <a:ext cx="2424143" cy="24060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83188" y="3079841"/>
            <a:ext cx="9505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	                                             AFTER						  </a:t>
            </a:r>
            <a:endParaRPr lang="en-US" sz="20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90582" y="3686781"/>
            <a:ext cx="39373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STRUCTURED WATER THROUGH ALPHASPIN VERY HIGH LEVEL OF OXYGEN IN THE BLOOD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21096" y="3690132"/>
            <a:ext cx="28680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UNSTRUCTURED WATER</a:t>
            </a:r>
          </a:p>
          <a:p>
            <a:pPr algn="ctr"/>
            <a:r>
              <a:rPr lang="fr-FR" sz="1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BLOOD OXYGEN LEVELS</a:t>
            </a:r>
          </a:p>
          <a:p>
            <a:pPr algn="ctr"/>
            <a:endParaRPr lang="fr-FR" sz="1600" b="1" dirty="0"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1069" y="4782739"/>
            <a:ext cx="33520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>
              <a:latin typeface="Arial" panose="020B0604020202020204" pitchFamily="34" charset="0"/>
              <a:ea typeface="MS Mincho" panose="02020609040205080304" pitchFamily="49" charset="-128"/>
              <a:cs typeface="Arial" panose="020B0604020202020204" pitchFamily="34" charset="0"/>
            </a:endParaRPr>
          </a:p>
        </p:txBody>
      </p:sp>
      <p:pic>
        <p:nvPicPr>
          <p:cNvPr id="21" name="Picture 45">
            <a:extLst>
              <a:ext uri="{FF2B5EF4-FFF2-40B4-BE49-F238E27FC236}">
                <a16:creationId xmlns:a16="http://schemas.microsoft.com/office/drawing/2014/main" id="{1C09781F-67B2-2B42-8CE6-BC2A07A614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0454" y="1167821"/>
            <a:ext cx="1657133" cy="1659099"/>
          </a:xfrm>
          <a:prstGeom prst="ellipse">
            <a:avLst/>
          </a:prstGeom>
        </p:spPr>
      </p:pic>
      <p:pic>
        <p:nvPicPr>
          <p:cNvPr id="25" name="Picture 46">
            <a:extLst>
              <a:ext uri="{FF2B5EF4-FFF2-40B4-BE49-F238E27FC236}">
                <a16:creationId xmlns:a16="http://schemas.microsoft.com/office/drawing/2014/main" id="{21C42AA8-48B1-B14B-9755-ECB1B7E8A6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3169" y="1202264"/>
            <a:ext cx="1650279" cy="1652235"/>
          </a:xfrm>
          <a:prstGeom prst="ellipse">
            <a:avLst/>
          </a:prstGeom>
        </p:spPr>
      </p:pic>
      <p:pic>
        <p:nvPicPr>
          <p:cNvPr id="17" name="Image 13">
            <a:extLst>
              <a:ext uri="{FF2B5EF4-FFF2-40B4-BE49-F238E27FC236}">
                <a16:creationId xmlns:a16="http://schemas.microsoft.com/office/drawing/2014/main" id="{6077D204-A8F4-C74A-AF19-5CDDB8558F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" y="-43897"/>
            <a:ext cx="9181323" cy="1038515"/>
          </a:xfrm>
          <a:prstGeom prst="rect">
            <a:avLst/>
          </a:prstGeom>
        </p:spPr>
      </p:pic>
      <p:sp>
        <p:nvSpPr>
          <p:cNvPr id="20" name="TextBox 1">
            <a:extLst>
              <a:ext uri="{FF2B5EF4-FFF2-40B4-BE49-F238E27FC236}">
                <a16:creationId xmlns:a16="http://schemas.microsoft.com/office/drawing/2014/main" id="{A84A5774-AC8A-4D4A-80D7-27A2709A203C}"/>
              </a:ext>
            </a:extLst>
          </p:cNvPr>
          <p:cNvSpPr txBox="1"/>
          <p:nvPr/>
        </p:nvSpPr>
        <p:spPr>
          <a:xfrm>
            <a:off x="1296727" y="362489"/>
            <a:ext cx="480912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BLOOD ANALYSIS</a:t>
            </a:r>
          </a:p>
        </p:txBody>
      </p:sp>
      <p:grpSp>
        <p:nvGrpSpPr>
          <p:cNvPr id="2" name="组合 38">
            <a:extLst>
              <a:ext uri="{FF2B5EF4-FFF2-40B4-BE49-F238E27FC236}">
                <a16:creationId xmlns:a16="http://schemas.microsoft.com/office/drawing/2014/main" id="{F968C0AB-6CF2-F7C9-A850-B45F1E1E29E5}"/>
              </a:ext>
            </a:extLst>
          </p:cNvPr>
          <p:cNvGrpSpPr/>
          <p:nvPr/>
        </p:nvGrpSpPr>
        <p:grpSpPr>
          <a:xfrm>
            <a:off x="446619" y="49312"/>
            <a:ext cx="1772891" cy="693121"/>
            <a:chOff x="810588" y="352489"/>
            <a:chExt cx="4604583" cy="1200338"/>
          </a:xfrm>
        </p:grpSpPr>
        <p:sp>
          <p:nvSpPr>
            <p:cNvPr id="3" name="TextBox 14">
              <a:extLst>
                <a:ext uri="{FF2B5EF4-FFF2-40B4-BE49-F238E27FC236}">
                  <a16:creationId xmlns:a16="http://schemas.microsoft.com/office/drawing/2014/main" id="{8EA9F186-83D0-9C3B-2D04-A4718588EFEF}"/>
                </a:ext>
              </a:extLst>
            </p:cNvPr>
            <p:cNvSpPr txBox="1"/>
            <p:nvPr/>
          </p:nvSpPr>
          <p:spPr>
            <a:xfrm>
              <a:off x="2855823" y="501694"/>
              <a:ext cx="2559348" cy="1051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STRAW
</a:t>
              </a:r>
            </a:p>
          </p:txBody>
        </p:sp>
        <p:pic>
          <p:nvPicPr>
            <p:cNvPr id="4" name="图片 33">
              <a:extLst>
                <a:ext uri="{FF2B5EF4-FFF2-40B4-BE49-F238E27FC236}">
                  <a16:creationId xmlns:a16="http://schemas.microsoft.com/office/drawing/2014/main" id="{9D6B6C76-B282-EB90-641C-93B63BDAC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588" y="352489"/>
              <a:ext cx="2207915" cy="909742"/>
            </a:xfrm>
            <a:prstGeom prst="rect">
              <a:avLst/>
            </a:prstGeom>
          </p:spPr>
        </p:pic>
      </p:grpSp>
      <p:pic>
        <p:nvPicPr>
          <p:cNvPr id="22" name="Image 15">
            <a:extLst>
              <a:ext uri="{FF2B5EF4-FFF2-40B4-BE49-F238E27FC236}">
                <a16:creationId xmlns:a16="http://schemas.microsoft.com/office/drawing/2014/main" id="{69BECEE9-0B9E-7B43-AF85-125884E3BD2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3" name="ZoneTexte 16">
            <a:extLst>
              <a:ext uri="{FF2B5EF4-FFF2-40B4-BE49-F238E27FC236}">
                <a16:creationId xmlns:a16="http://schemas.microsoft.com/office/drawing/2014/main" id="{727175D9-6959-E94F-B6C0-0103EE01B58C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23318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7295DBC-7087-CD5F-97F3-51E5D5EF2D2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2159" y="11726"/>
            <a:ext cx="9143999" cy="5143500"/>
          </a:xfrm>
          <a:prstGeom prst="rect">
            <a:avLst/>
          </a:prstGeom>
        </p:spPr>
      </p:pic>
      <p:sp>
        <p:nvSpPr>
          <p:cNvPr id="10" name="圆角矩形 1">
            <a:extLst>
              <a:ext uri="{FF2B5EF4-FFF2-40B4-BE49-F238E27FC236}">
                <a16:creationId xmlns:a16="http://schemas.microsoft.com/office/drawing/2014/main" id="{727EE191-5183-031B-4872-D5D349703A52}"/>
              </a:ext>
            </a:extLst>
          </p:cNvPr>
          <p:cNvSpPr/>
          <p:nvPr/>
        </p:nvSpPr>
        <p:spPr>
          <a:xfrm>
            <a:off x="4321907" y="1382812"/>
            <a:ext cx="2972800" cy="2997460"/>
          </a:xfrm>
          <a:prstGeom prst="roundRect">
            <a:avLst>
              <a:gd name="adj" fmla="val 5765"/>
            </a:avLst>
          </a:prstGeom>
          <a:solidFill>
            <a:srgbClr val="2CB0C2">
              <a:alpha val="6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317500" dist="127000" dir="27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AB3936A5-8B8C-236B-1BB8-A6E04746ABAA}"/>
              </a:ext>
            </a:extLst>
          </p:cNvPr>
          <p:cNvSpPr/>
          <p:nvPr/>
        </p:nvSpPr>
        <p:spPr>
          <a:xfrm>
            <a:off x="2026382" y="4362333"/>
            <a:ext cx="46598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1600" b="1" dirty="0">
                <a:solidFill>
                  <a:schemeClr val="tx2"/>
                </a:solidFill>
                <a:ea typeface="Heiti SC Light" charset="0"/>
                <a:cs typeface="Heiti SC Light" charset="0"/>
              </a:rPr>
              <a:t>MOBILE PHONE RADIATION TEST</a:t>
            </a:r>
          </a:p>
          <a:p>
            <a:pPr algn="ctr"/>
            <a:endParaRPr lang="en-GB" altLang="zh-CN" sz="1600" b="1" dirty="0">
              <a:ea typeface="Heiti SC Light" charset="0"/>
              <a:cs typeface="Heiti SC Light" charset="0"/>
            </a:endParaRPr>
          </a:p>
        </p:txBody>
      </p:sp>
      <p:pic>
        <p:nvPicPr>
          <p:cNvPr id="12" name="图片 29">
            <a:extLst>
              <a:ext uri="{FF2B5EF4-FFF2-40B4-BE49-F238E27FC236}">
                <a16:creationId xmlns:a16="http://schemas.microsoft.com/office/drawing/2014/main" id="{4925E3B3-B89B-6053-8041-9D322F9E6F8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211" y="1382812"/>
            <a:ext cx="2315454" cy="2997459"/>
          </a:xfrm>
          <a:prstGeom prst="rect">
            <a:avLst/>
          </a:prstGeom>
          <a:solidFill>
            <a:srgbClr val="748773"/>
          </a:solidFill>
          <a:ln w="12700" cap="flat" cmpd="sng" algn="ctr">
            <a:noFill/>
            <a:prstDash val="solid"/>
            <a:miter lim="800000"/>
          </a:ln>
          <a:effectLst>
            <a:outerShdw blurRad="317500" dist="127000" dir="2700000" algn="tl" rotWithShape="0">
              <a:prstClr val="black">
                <a:alpha val="25000"/>
              </a:prstClr>
            </a:outerShdw>
          </a:effectLst>
        </p:spPr>
      </p:pic>
      <p:sp>
        <p:nvSpPr>
          <p:cNvPr id="13" name="Rectangle 9">
            <a:extLst>
              <a:ext uri="{FF2B5EF4-FFF2-40B4-BE49-F238E27FC236}">
                <a16:creationId xmlns:a16="http://schemas.microsoft.com/office/drawing/2014/main" id="{9CF6749B-6790-A53A-5FF9-B0262457485B}"/>
              </a:ext>
            </a:extLst>
          </p:cNvPr>
          <p:cNvSpPr/>
          <p:nvPr/>
        </p:nvSpPr>
        <p:spPr>
          <a:xfrm>
            <a:off x="4381769" y="1453125"/>
            <a:ext cx="2735849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tx2">
                    <a:lumMod val="75000"/>
                  </a:schemeClr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endParaRPr lang="en-US" sz="14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 Mobile phone radiation can be reduced by both the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Alphaspin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Natural and the Quantum Energy Field to become Alpha waves as these resonate with the frequency embedded in the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Alphaspin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Natural. ”       </a:t>
            </a:r>
            <a:r>
              <a:rPr lang="en-US" sz="1400" b="1" dirty="0">
                <a:solidFill>
                  <a:prstClr val="white">
                    <a:lumMod val="95000"/>
                  </a:prst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</a:p>
          <a:p>
            <a:pPr algn="r"/>
            <a:r>
              <a:rPr lang="en-US" altLang="zh-CN" sz="1100" dirty="0">
                <a:solidFill>
                  <a:prstClr val="white">
                    <a:lumMod val="9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——</a:t>
            </a:r>
            <a:r>
              <a:rPr lang="en-US" sz="1100" b="1" i="1" dirty="0" err="1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Dr</a:t>
            </a:r>
            <a:r>
              <a:rPr lang="en-US" sz="1100" b="1" i="1" dirty="0">
                <a:solidFill>
                  <a:schemeClr val="tx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Carlos</a:t>
            </a:r>
            <a:endParaRPr lang="en-US" sz="1100" b="1" i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pic>
        <p:nvPicPr>
          <p:cNvPr id="14" name="Image 11">
            <a:extLst>
              <a:ext uri="{FF2B5EF4-FFF2-40B4-BE49-F238E27FC236}">
                <a16:creationId xmlns:a16="http://schemas.microsoft.com/office/drawing/2014/main" id="{21F9B449-F51B-A849-8E1E-40A1D778026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390EDB92-7878-724D-8FB0-C6F92850D1EB}"/>
              </a:ext>
            </a:extLst>
          </p:cNvPr>
          <p:cNvSpPr txBox="1"/>
          <p:nvPr/>
        </p:nvSpPr>
        <p:spPr>
          <a:xfrm>
            <a:off x="807272" y="388753"/>
            <a:ext cx="524983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4">
            <a:extLst>
              <a:ext uri="{FF2B5EF4-FFF2-40B4-BE49-F238E27FC236}">
                <a16:creationId xmlns:a16="http://schemas.microsoft.com/office/drawing/2014/main" id="{36247D8A-E85A-FF2A-0836-DE3ACCC8AE6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71" y="71278"/>
            <a:ext cx="1616360" cy="803811"/>
          </a:xfrm>
          <a:prstGeom prst="rect">
            <a:avLst/>
          </a:prstGeom>
        </p:spPr>
      </p:pic>
      <p:pic>
        <p:nvPicPr>
          <p:cNvPr id="18" name="Image 15">
            <a:extLst>
              <a:ext uri="{FF2B5EF4-FFF2-40B4-BE49-F238E27FC236}">
                <a16:creationId xmlns:a16="http://schemas.microsoft.com/office/drawing/2014/main" id="{A14107C6-983A-B941-A963-219FDB07B38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9" name="ZoneTexte 16">
            <a:extLst>
              <a:ext uri="{FF2B5EF4-FFF2-40B4-BE49-F238E27FC236}">
                <a16:creationId xmlns:a16="http://schemas.microsoft.com/office/drawing/2014/main" id="{E2559DC0-7EEE-E640-B333-070CA95B6288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87858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CBFE2CB-1E6A-0643-A119-3D1E1139A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4" y="14259"/>
            <a:ext cx="9134222" cy="51435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9761" y="2571750"/>
            <a:ext cx="238601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FOOD</a:t>
            </a:r>
          </a:p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 ACCEPTABILITY</a:t>
            </a:r>
          </a:p>
        </p:txBody>
      </p:sp>
      <p:pic>
        <p:nvPicPr>
          <p:cNvPr id="12" name="Picture 14" descr="AS2.0 Heavy metals and Food Grade Glass Test Report.pdf">
            <a:extLst>
              <a:ext uri="{FF2B5EF4-FFF2-40B4-BE49-F238E27FC236}">
                <a16:creationId xmlns:a16="http://schemas.microsoft.com/office/drawing/2014/main" id="{6511296E-914D-F948-ABD6-08E8EE7271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760" y="1416768"/>
            <a:ext cx="2057711" cy="29084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5" descr="AS2.0 Heavy metals and Food Grade Glass Test Report.pdf">
            <a:extLst>
              <a:ext uri="{FF2B5EF4-FFF2-40B4-BE49-F238E27FC236}">
                <a16:creationId xmlns:a16="http://schemas.microsoft.com/office/drawing/2014/main" id="{6E828150-4117-094E-9719-5FD999233C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531" y="1416768"/>
            <a:ext cx="2057711" cy="29084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64D2432-A314-2C4C-926B-34595590BDD3}"/>
              </a:ext>
            </a:extLst>
          </p:cNvPr>
          <p:cNvSpPr txBox="1"/>
          <p:nvPr/>
        </p:nvSpPr>
        <p:spPr>
          <a:xfrm>
            <a:off x="6611023" y="2502501"/>
            <a:ext cx="267019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fr-FR" sz="1400" b="1" dirty="0">
              <a:solidFill>
                <a:schemeClr val="tx2"/>
              </a:solidFill>
              <a:latin typeface="Arial Black" pitchFamily="34" charset="0"/>
            </a:endParaRPr>
          </a:p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HEAVY METALS FREE</a:t>
            </a:r>
          </a:p>
        </p:txBody>
      </p:sp>
      <p:pic>
        <p:nvPicPr>
          <p:cNvPr id="19" name="Picture 19" descr="ClipartKey_1081231.png">
            <a:extLst>
              <a:ext uri="{FF2B5EF4-FFF2-40B4-BE49-F238E27FC236}">
                <a16:creationId xmlns:a16="http://schemas.microsoft.com/office/drawing/2014/main" id="{FFBC8283-C3FB-4D44-BDA8-525DE311060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7674" y="3373942"/>
            <a:ext cx="1888654" cy="914125"/>
          </a:xfrm>
          <a:prstGeom prst="rect">
            <a:avLst/>
          </a:prstGeom>
        </p:spPr>
      </p:pic>
      <p:pic>
        <p:nvPicPr>
          <p:cNvPr id="13" name="Image 13">
            <a:extLst>
              <a:ext uri="{FF2B5EF4-FFF2-40B4-BE49-F238E27FC236}">
                <a16:creationId xmlns:a16="http://schemas.microsoft.com/office/drawing/2014/main" id="{44DCB1E8-946D-BE41-A39E-1AA03E14B8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21" name="TextBox 1">
            <a:extLst>
              <a:ext uri="{FF2B5EF4-FFF2-40B4-BE49-F238E27FC236}">
                <a16:creationId xmlns:a16="http://schemas.microsoft.com/office/drawing/2014/main" id="{1E8C7E6A-E007-4045-A3BF-E8D11098E1B4}"/>
              </a:ext>
            </a:extLst>
          </p:cNvPr>
          <p:cNvSpPr txBox="1"/>
          <p:nvPr/>
        </p:nvSpPr>
        <p:spPr>
          <a:xfrm>
            <a:off x="910258" y="392058"/>
            <a:ext cx="480912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</a:p>
        </p:txBody>
      </p:sp>
      <p:pic>
        <p:nvPicPr>
          <p:cNvPr id="2" name="Image 14">
            <a:extLst>
              <a:ext uri="{FF2B5EF4-FFF2-40B4-BE49-F238E27FC236}">
                <a16:creationId xmlns:a16="http://schemas.microsoft.com/office/drawing/2014/main" id="{804A76C7-68E9-AA8B-26A9-15151EE5084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71" y="71278"/>
            <a:ext cx="1616360" cy="80381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153FB6C-042E-7245-B473-A4D73D3E3BF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0" name="ZoneTexte 16">
            <a:extLst>
              <a:ext uri="{FF2B5EF4-FFF2-40B4-BE49-F238E27FC236}">
                <a16:creationId xmlns:a16="http://schemas.microsoft.com/office/drawing/2014/main" id="{3496E992-82DB-8346-814E-B5C87C8AB9D0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427B5E0-68B9-E546-B3AE-A8B0A7124F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8" y="0"/>
            <a:ext cx="9134222" cy="51435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668E81-4C8C-77B3-8060-2A4ABE84E2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922772" y="4735485"/>
            <a:ext cx="2816828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solidFill>
                  <a:schemeClr val="tx2"/>
                </a:solidFill>
                <a:latin typeface="Arial Black" pitchFamily="34" charset="0"/>
              </a:rPr>
              <a:t>RADIATION-FREE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D45489-22D1-FD4D-9CB3-8B3D7536FD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4886" y="1412120"/>
            <a:ext cx="2397041" cy="3191645"/>
          </a:xfrm>
          <a:prstGeom prst="rect">
            <a:avLst/>
          </a:prstGeom>
        </p:spPr>
      </p:pic>
      <p:pic>
        <p:nvPicPr>
          <p:cNvPr id="22" name="Picture 9" descr="Free Radiation Certificate Germany.pdf">
            <a:extLst>
              <a:ext uri="{FF2B5EF4-FFF2-40B4-BE49-F238E27FC236}">
                <a16:creationId xmlns:a16="http://schemas.microsoft.com/office/drawing/2014/main" id="{47AFA2FF-F10B-A44D-9268-178BF4C7585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24" y="1412120"/>
            <a:ext cx="2224120" cy="314741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10" descr="Free Radiation Certificate Germany.pdf">
            <a:extLst>
              <a:ext uri="{FF2B5EF4-FFF2-40B4-BE49-F238E27FC236}">
                <a16:creationId xmlns:a16="http://schemas.microsoft.com/office/drawing/2014/main" id="{26F601B6-09FF-B645-9E66-C9AD4EECA2C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678" y="1412121"/>
            <a:ext cx="2307389" cy="31474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7DB7D60F-4A9F-8F47-BF05-B50A817A40A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439" y="3564806"/>
            <a:ext cx="1936666" cy="937363"/>
          </a:xfrm>
          <a:prstGeom prst="rect">
            <a:avLst/>
          </a:prstGeom>
        </p:spPr>
      </p:pic>
      <p:pic>
        <p:nvPicPr>
          <p:cNvPr id="15" name="Picture 22">
            <a:extLst>
              <a:ext uri="{FF2B5EF4-FFF2-40B4-BE49-F238E27FC236}">
                <a16:creationId xmlns:a16="http://schemas.microsoft.com/office/drawing/2014/main" id="{47DD4E29-EC40-A244-B67E-C289C6B91E0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3406" y="3768483"/>
            <a:ext cx="1634367" cy="791048"/>
          </a:xfrm>
          <a:prstGeom prst="rect">
            <a:avLst/>
          </a:prstGeom>
        </p:spPr>
      </p:pic>
      <p:pic>
        <p:nvPicPr>
          <p:cNvPr id="25" name="Picture 29">
            <a:extLst>
              <a:ext uri="{FF2B5EF4-FFF2-40B4-BE49-F238E27FC236}">
                <a16:creationId xmlns:a16="http://schemas.microsoft.com/office/drawing/2014/main" id="{28C901A6-26A7-8F4D-B702-3CA542924CD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14" y="780486"/>
            <a:ext cx="1039323" cy="439911"/>
          </a:xfrm>
          <a:prstGeom prst="rect">
            <a:avLst/>
          </a:prstGeom>
        </p:spPr>
      </p:pic>
      <p:pic>
        <p:nvPicPr>
          <p:cNvPr id="17" name="Image 13">
            <a:extLst>
              <a:ext uri="{FF2B5EF4-FFF2-40B4-BE49-F238E27FC236}">
                <a16:creationId xmlns:a16="http://schemas.microsoft.com/office/drawing/2014/main" id="{D66241CB-3AF9-A442-B94C-863DE0D99E3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26" name="TextBox 1">
            <a:extLst>
              <a:ext uri="{FF2B5EF4-FFF2-40B4-BE49-F238E27FC236}">
                <a16:creationId xmlns:a16="http://schemas.microsoft.com/office/drawing/2014/main" id="{AB220305-60DA-A941-B950-2D2823775A84}"/>
              </a:ext>
            </a:extLst>
          </p:cNvPr>
          <p:cNvSpPr txBox="1"/>
          <p:nvPr/>
        </p:nvSpPr>
        <p:spPr>
          <a:xfrm>
            <a:off x="979930" y="349806"/>
            <a:ext cx="4809128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</a:p>
        </p:txBody>
      </p:sp>
      <p:pic>
        <p:nvPicPr>
          <p:cNvPr id="2" name="Image 14">
            <a:extLst>
              <a:ext uri="{FF2B5EF4-FFF2-40B4-BE49-F238E27FC236}">
                <a16:creationId xmlns:a16="http://schemas.microsoft.com/office/drawing/2014/main" id="{90FED22C-D9E1-BC26-FA3F-72664E73E99B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71" y="71278"/>
            <a:ext cx="1616360" cy="803811"/>
          </a:xfrm>
          <a:prstGeom prst="rect">
            <a:avLst/>
          </a:prstGeom>
        </p:spPr>
      </p:pic>
      <p:pic>
        <p:nvPicPr>
          <p:cNvPr id="24" name="Image 15">
            <a:extLst>
              <a:ext uri="{FF2B5EF4-FFF2-40B4-BE49-F238E27FC236}">
                <a16:creationId xmlns:a16="http://schemas.microsoft.com/office/drawing/2014/main" id="{6165139D-48FB-BE40-AF3D-79013B0D1E9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CEB0503B-1270-9A4C-B254-603620DF213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</p:cSld>
  <p:clrMapOvr>
    <a:masterClrMapping/>
  </p:clrMapOvr>
  <p:transition spd="slow">
    <p:blinds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B7295DBC-7087-CD5F-97F3-51E5D5EF2D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grpSp>
        <p:nvGrpSpPr>
          <p:cNvPr id="7" name="组合 25">
            <a:extLst>
              <a:ext uri="{FF2B5EF4-FFF2-40B4-BE49-F238E27FC236}">
                <a16:creationId xmlns:a16="http://schemas.microsoft.com/office/drawing/2014/main" id="{3E58939B-E04A-607F-093A-550C13D84197}"/>
              </a:ext>
            </a:extLst>
          </p:cNvPr>
          <p:cNvGrpSpPr/>
          <p:nvPr/>
        </p:nvGrpSpPr>
        <p:grpSpPr>
          <a:xfrm>
            <a:off x="1969276" y="1116349"/>
            <a:ext cx="4903341" cy="3192571"/>
            <a:chOff x="5310082" y="1703695"/>
            <a:chExt cx="5876994" cy="3956936"/>
          </a:xfrm>
        </p:grpSpPr>
        <p:pic>
          <p:nvPicPr>
            <p:cNvPr id="8" name="Picture 14" descr="AS2.0 Heavy metals and Food Grade Glass Test Report.pdf">
              <a:extLst>
                <a:ext uri="{FF2B5EF4-FFF2-40B4-BE49-F238E27FC236}">
                  <a16:creationId xmlns:a16="http://schemas.microsoft.com/office/drawing/2014/main" id="{026B7A83-AF36-0A12-6E0D-32B6356CB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10082" y="1703695"/>
              <a:ext cx="2828918" cy="3956936"/>
            </a:xfrm>
            <a:prstGeom prst="rect">
              <a:avLst/>
            </a:prstGeom>
            <a:solidFill>
              <a:srgbClr val="74877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17500" dist="127000" dir="2700000" algn="tl" rotWithShape="0">
                <a:prstClr val="black">
                  <a:alpha val="25000"/>
                </a:prstClr>
              </a:outerShdw>
            </a:effectLst>
          </p:spPr>
        </p:pic>
        <p:pic>
          <p:nvPicPr>
            <p:cNvPr id="10" name="Picture 23" descr="Heavy Metal Test.jpg">
              <a:extLst>
                <a:ext uri="{FF2B5EF4-FFF2-40B4-BE49-F238E27FC236}">
                  <a16:creationId xmlns:a16="http://schemas.microsoft.com/office/drawing/2014/main" id="{1888E947-566F-E13C-743C-9E94017E5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43382" y="1714563"/>
              <a:ext cx="2843694" cy="3946068"/>
            </a:xfrm>
            <a:prstGeom prst="rect">
              <a:avLst/>
            </a:prstGeom>
            <a:solidFill>
              <a:srgbClr val="748773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17500" dist="127000" dir="2700000" algn="tl" rotWithShape="0">
                <a:prstClr val="black">
                  <a:alpha val="25000"/>
                </a:prstClr>
              </a:outerShdw>
            </a:effectLst>
          </p:spPr>
        </p:pic>
        <p:pic>
          <p:nvPicPr>
            <p:cNvPr id="11" name="Picture 24" descr="ClipartKey_1081231.png">
              <a:extLst>
                <a:ext uri="{FF2B5EF4-FFF2-40B4-BE49-F238E27FC236}">
                  <a16:creationId xmlns:a16="http://schemas.microsoft.com/office/drawing/2014/main" id="{9D095AD0-B6A0-4073-6C51-54B919902A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9779" y="3757421"/>
              <a:ext cx="2401040" cy="116212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</p:pic>
      </p:grpSp>
      <p:sp>
        <p:nvSpPr>
          <p:cNvPr id="19" name="Rectangle 20">
            <a:extLst>
              <a:ext uri="{FF2B5EF4-FFF2-40B4-BE49-F238E27FC236}">
                <a16:creationId xmlns:a16="http://schemas.microsoft.com/office/drawing/2014/main" id="{5D2B6DDE-7CA4-8787-40F9-E70B5B2B0F3F}"/>
              </a:ext>
            </a:extLst>
          </p:cNvPr>
          <p:cNvSpPr/>
          <p:nvPr/>
        </p:nvSpPr>
        <p:spPr>
          <a:xfrm>
            <a:off x="340647" y="4380166"/>
            <a:ext cx="74450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chemeClr val="tx2"/>
                </a:solidFill>
                <a:ea typeface="Heiti SC Light" charset="0"/>
                <a:cs typeface="Heiti SC Light" charset="0"/>
              </a:rPr>
              <a:t>HEAVY METALS FREE AND CAN BE USED ON FOODSTUFFS </a:t>
            </a:r>
          </a:p>
        </p:txBody>
      </p:sp>
      <p:pic>
        <p:nvPicPr>
          <p:cNvPr id="14" name="Image 11">
            <a:extLst>
              <a:ext uri="{FF2B5EF4-FFF2-40B4-BE49-F238E27FC236}">
                <a16:creationId xmlns:a16="http://schemas.microsoft.com/office/drawing/2014/main" id="{EF9A9591-669C-F443-9914-6DE5661A1CE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28102"/>
            <a:ext cx="9144000" cy="1038515"/>
          </a:xfrm>
          <a:prstGeom prst="rect">
            <a:avLst/>
          </a:prstGeom>
        </p:spPr>
      </p:pic>
      <p:sp>
        <p:nvSpPr>
          <p:cNvPr id="15" name="TextBox 1">
            <a:extLst>
              <a:ext uri="{FF2B5EF4-FFF2-40B4-BE49-F238E27FC236}">
                <a16:creationId xmlns:a16="http://schemas.microsoft.com/office/drawing/2014/main" id="{09DEE9FC-AB5B-6942-B38C-F45C829689D6}"/>
              </a:ext>
            </a:extLst>
          </p:cNvPr>
          <p:cNvSpPr txBox="1"/>
          <p:nvPr/>
        </p:nvSpPr>
        <p:spPr>
          <a:xfrm>
            <a:off x="671806" y="388753"/>
            <a:ext cx="524983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 14">
            <a:extLst>
              <a:ext uri="{FF2B5EF4-FFF2-40B4-BE49-F238E27FC236}">
                <a16:creationId xmlns:a16="http://schemas.microsoft.com/office/drawing/2014/main" id="{F9DFECB7-F054-78BB-4767-6FD0C2C591D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271" y="71278"/>
            <a:ext cx="1616360" cy="803811"/>
          </a:xfrm>
          <a:prstGeom prst="rect">
            <a:avLst/>
          </a:prstGeom>
        </p:spPr>
      </p:pic>
      <p:pic>
        <p:nvPicPr>
          <p:cNvPr id="21" name="Image 15">
            <a:extLst>
              <a:ext uri="{FF2B5EF4-FFF2-40B4-BE49-F238E27FC236}">
                <a16:creationId xmlns:a16="http://schemas.microsoft.com/office/drawing/2014/main" id="{996C41BC-098E-854B-BAFF-4263D63D759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2" name="ZoneTexte 16">
            <a:extLst>
              <a:ext uri="{FF2B5EF4-FFF2-40B4-BE49-F238E27FC236}">
                <a16:creationId xmlns:a16="http://schemas.microsoft.com/office/drawing/2014/main" id="{C92B3ED5-7DD4-0545-9578-642C7E148ED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57970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AFCEA6D5-5C04-664A-9699-03C2BA5415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Picture 8" descr="A black background with circles&#10;&#10;Description automatically generated">
            <a:extLst>
              <a:ext uri="{FF2B5EF4-FFF2-40B4-BE49-F238E27FC236}">
                <a16:creationId xmlns:a16="http://schemas.microsoft.com/office/drawing/2014/main" id="{DC9259F5-CE7B-263E-93C2-32D38A5300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0169" y="991920"/>
            <a:ext cx="7543832" cy="4151581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D397510-A81B-007A-4CF2-82CDDF9F66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61813" y="4151581"/>
            <a:ext cx="3339704" cy="800252"/>
          </a:xfrm>
        </p:spPr>
        <p:txBody>
          <a:bodyPr>
            <a:normAutofit/>
          </a:bodyPr>
          <a:lstStyle/>
          <a:p>
            <a:pPr algn="r">
              <a:lnSpc>
                <a:spcPct val="150000"/>
              </a:lnSpc>
            </a:pPr>
            <a:r>
              <a:rPr lang="fr-FR" sz="2700" b="1" i="1" dirty="0">
                <a:solidFill>
                  <a:schemeClr val="bg1"/>
                </a:solidFill>
                <a:latin typeface="Angsana New" panose="02020603050405020304" pitchFamily="18" charset="-34"/>
                <a:ea typeface="Microsoft YaHei UI" panose="020B0503020204020204" pitchFamily="34" charset="-122"/>
                <a:cs typeface="Angsana New" panose="02020603050405020304" pitchFamily="18" charset="-34"/>
              </a:rPr>
              <a:t>3H LIFESTYLE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89A4FD4-9999-A948-BDF9-0E86C25702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17" y="891016"/>
            <a:ext cx="2796501" cy="316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61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750">
        <p159:morph option="byObject"/>
      </p:transition>
    </mc:Choice>
    <mc:Fallback xmlns="">
      <p:transition spd="slow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>
            <a:extLst>
              <a:ext uri="{FF2B5EF4-FFF2-40B4-BE49-F238E27FC236}">
                <a16:creationId xmlns:a16="http://schemas.microsoft.com/office/drawing/2014/main" id="{3DCF6AC8-98E5-D51D-4F0A-C18A4CA08F33}"/>
              </a:ext>
            </a:extLst>
          </p:cNvPr>
          <p:cNvSpPr txBox="1"/>
          <p:nvPr/>
        </p:nvSpPr>
        <p:spPr>
          <a:xfrm>
            <a:off x="6183254" y="1859125"/>
            <a:ext cx="224725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500" b="1" kern="100" dirty="0">
                <a:solidFill>
                  <a:srgbClr val="597DB4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INSOMNIA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3CC737A-8299-BF85-4793-2373A965B530}"/>
              </a:ext>
            </a:extLst>
          </p:cNvPr>
          <p:cNvSpPr txBox="1"/>
          <p:nvPr/>
        </p:nvSpPr>
        <p:spPr>
          <a:xfrm>
            <a:off x="6584840" y="3046720"/>
            <a:ext cx="249934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500" b="1" kern="100" dirty="0">
                <a:solidFill>
                  <a:srgbClr val="597DB4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PROFUSE SWEAT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230F5D02-2A67-6FB4-BDB8-9495B0AE7EA7}"/>
              </a:ext>
            </a:extLst>
          </p:cNvPr>
          <p:cNvSpPr txBox="1"/>
          <p:nvPr/>
        </p:nvSpPr>
        <p:spPr>
          <a:xfrm>
            <a:off x="6218967" y="3994437"/>
            <a:ext cx="269116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500" b="1" kern="100" dirty="0">
                <a:solidFill>
                  <a:srgbClr val="597DB4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MAUVAISE QUALITÉ DE SOMMEIL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2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Poor </a:t>
            </a:r>
            <a:r>
              <a:rPr lang="fr-FR" altLang="zh-CN" sz="12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quality</a:t>
            </a:r>
            <a:r>
              <a:rPr lang="fr-FR" altLang="zh-CN" sz="1200" i="1" kern="100" dirty="0">
                <a:solidFill>
                  <a:schemeClr val="tx1">
                    <a:lumMod val="75000"/>
                    <a:lumOff val="25000"/>
                  </a:schemeClr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fr-FR" altLang="zh-CN" sz="1200" i="1" kern="1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sleep</a:t>
            </a:r>
            <a:endParaRPr lang="fr-FR" altLang="zh-CN" sz="1200" i="1" kern="100" dirty="0">
              <a:solidFill>
                <a:schemeClr val="tx1">
                  <a:lumMod val="75000"/>
                  <a:lumOff val="25000"/>
                </a:schemeClr>
              </a:solidFill>
              <a:latin typeface="DengXian" panose="02010600030101010101" pitchFamily="2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19E9A13-FBE2-97F1-7C17-D57F75C47BF3}"/>
              </a:ext>
            </a:extLst>
          </p:cNvPr>
          <p:cNvSpPr txBox="1"/>
          <p:nvPr/>
        </p:nvSpPr>
        <p:spPr>
          <a:xfrm>
            <a:off x="471055" y="1884950"/>
            <a:ext cx="245398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500" b="1" kern="100" dirty="0">
                <a:solidFill>
                  <a:srgbClr val="DD5086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QUICK SLEEP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BC1F02A-A380-8476-2EE8-DF01759FD978}"/>
              </a:ext>
            </a:extLst>
          </p:cNvPr>
          <p:cNvSpPr txBox="1"/>
          <p:nvPr/>
        </p:nvSpPr>
        <p:spPr>
          <a:xfrm>
            <a:off x="230736" y="3049681"/>
            <a:ext cx="232842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500" b="1" kern="100" dirty="0">
                <a:solidFill>
                  <a:srgbClr val="DD5086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UNINTERRUPTED SLEEP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559080A6-F65A-2918-7C13-501913E0880A}"/>
              </a:ext>
            </a:extLst>
          </p:cNvPr>
          <p:cNvSpPr txBox="1"/>
          <p:nvPr/>
        </p:nvSpPr>
        <p:spPr>
          <a:xfrm>
            <a:off x="896641" y="4176203"/>
            <a:ext cx="202839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500" b="1" kern="100" dirty="0">
                <a:solidFill>
                  <a:srgbClr val="DD5086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RESTORATIVE SLEEP</a:t>
            </a:r>
            <a:endParaRPr lang="fr-FR" altLang="zh-CN" sz="1200" i="1" kern="100" dirty="0">
              <a:solidFill>
                <a:schemeClr val="tx1">
                  <a:lumMod val="75000"/>
                  <a:lumOff val="25000"/>
                </a:schemeClr>
              </a:solidFill>
              <a:latin typeface="DengXian" panose="02010600030101010101" pitchFamily="2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圆角矩形 1">
            <a:extLst>
              <a:ext uri="{FF2B5EF4-FFF2-40B4-BE49-F238E27FC236}">
                <a16:creationId xmlns:a16="http://schemas.microsoft.com/office/drawing/2014/main" id="{A503954A-7C9B-E3D9-BE0A-901AC204C000}"/>
              </a:ext>
            </a:extLst>
          </p:cNvPr>
          <p:cNvSpPr/>
          <p:nvPr/>
        </p:nvSpPr>
        <p:spPr>
          <a:xfrm>
            <a:off x="808010" y="1174305"/>
            <a:ext cx="2957062" cy="56216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100000">
                <a:srgbClr val="9D395E"/>
              </a:gs>
              <a:gs pos="14000">
                <a:srgbClr val="FF64A5"/>
              </a:gs>
              <a:gs pos="60000">
                <a:srgbClr val="DD5086"/>
              </a:gs>
            </a:gsLst>
            <a:lin ang="27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1352D0F-20DF-C5E8-CD1A-D259D8B5F6E4}"/>
              </a:ext>
            </a:extLst>
          </p:cNvPr>
          <p:cNvSpPr txBox="1"/>
          <p:nvPr/>
        </p:nvSpPr>
        <p:spPr>
          <a:xfrm>
            <a:off x="876524" y="1323028"/>
            <a:ext cx="29570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fr-FR" altLang="zh-CN" sz="1400" b="1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RESTFUL SLEEP</a:t>
            </a:r>
          </a:p>
        </p:txBody>
      </p:sp>
      <p:sp>
        <p:nvSpPr>
          <p:cNvPr id="3" name="圆角矩形 2">
            <a:extLst>
              <a:ext uri="{FF2B5EF4-FFF2-40B4-BE49-F238E27FC236}">
                <a16:creationId xmlns:a16="http://schemas.microsoft.com/office/drawing/2014/main" id="{F6FF322F-663F-B0EB-0CD7-D2744D66C80A}"/>
              </a:ext>
            </a:extLst>
          </p:cNvPr>
          <p:cNvSpPr/>
          <p:nvPr/>
        </p:nvSpPr>
        <p:spPr>
          <a:xfrm>
            <a:off x="5104436" y="1195659"/>
            <a:ext cx="3326071" cy="498644"/>
          </a:xfrm>
          <a:prstGeom prst="roundRect">
            <a:avLst>
              <a:gd name="adj" fmla="val 46422"/>
            </a:avLst>
          </a:prstGeom>
          <a:gradFill>
            <a:gsLst>
              <a:gs pos="0">
                <a:schemeClr val="bg1"/>
              </a:gs>
              <a:gs pos="100000">
                <a:srgbClr val="415C86"/>
              </a:gs>
              <a:gs pos="69000">
                <a:srgbClr val="5B7CB5"/>
              </a:gs>
              <a:gs pos="29000">
                <a:srgbClr val="6E9BE3"/>
              </a:gs>
            </a:gsLst>
            <a:lin ang="27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0F1A9C-83E0-E2A0-EA68-FA16876E40FF}"/>
              </a:ext>
            </a:extLst>
          </p:cNvPr>
          <p:cNvSpPr txBox="1"/>
          <p:nvPr/>
        </p:nvSpPr>
        <p:spPr>
          <a:xfrm>
            <a:off x="5138692" y="1314688"/>
            <a:ext cx="32575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1" lang="fr-FR" altLang="zh-CN" sz="1400" b="1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POOR SLEEP</a:t>
            </a:r>
          </a:p>
        </p:txBody>
      </p:sp>
      <p:pic>
        <p:nvPicPr>
          <p:cNvPr id="7" name="Image 11">
            <a:extLst>
              <a:ext uri="{FF2B5EF4-FFF2-40B4-BE49-F238E27FC236}">
                <a16:creationId xmlns:a16="http://schemas.microsoft.com/office/drawing/2014/main" id="{8F8EC44C-3C75-C062-AB59-781004DA654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695"/>
            <a:ext cx="9144000" cy="1038515"/>
          </a:xfrm>
          <a:prstGeom prst="rect">
            <a:avLst/>
          </a:prstGeom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6C3220F9-9008-81BB-DC4C-0D34CA0C89C9}"/>
              </a:ext>
            </a:extLst>
          </p:cNvPr>
          <p:cNvSpPr txBox="1"/>
          <p:nvPr/>
        </p:nvSpPr>
        <p:spPr>
          <a:xfrm>
            <a:off x="-318962" y="204928"/>
            <a:ext cx="5756247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HOW TO DEFINE A RESTFUL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SLEEP?</a:t>
            </a:r>
          </a:p>
        </p:txBody>
      </p:sp>
      <p:pic>
        <p:nvPicPr>
          <p:cNvPr id="20" name="Image 15">
            <a:extLst>
              <a:ext uri="{FF2B5EF4-FFF2-40B4-BE49-F238E27FC236}">
                <a16:creationId xmlns:a16="http://schemas.microsoft.com/office/drawing/2014/main" id="{290EFC4C-C96E-D34B-B557-52D814D16AB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2" name="ZoneTexte 16">
            <a:extLst>
              <a:ext uri="{FF2B5EF4-FFF2-40B4-BE49-F238E27FC236}">
                <a16:creationId xmlns:a16="http://schemas.microsoft.com/office/drawing/2014/main" id="{4D5FFBD7-5623-F240-B743-8142D7BCD6DA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0880346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B094BD2-4A76-2246-8582-0FEBF274F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13990"/>
            <a:ext cx="9147450" cy="4329510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B33B5D81-4216-464D-A133-CFA94B9A8584}"/>
              </a:ext>
            </a:extLst>
          </p:cNvPr>
          <p:cNvCxnSpPr/>
          <p:nvPr/>
        </p:nvCxnSpPr>
        <p:spPr>
          <a:xfrm>
            <a:off x="3238018" y="3315368"/>
            <a:ext cx="5406746" cy="0"/>
          </a:xfrm>
          <a:prstGeom prst="line">
            <a:avLst/>
          </a:prstGeom>
          <a:ln w="19050">
            <a:solidFill>
              <a:srgbClr val="FCF8F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7EDF7EEB-C614-AE4D-BAB2-FBE725DD18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159" y="-10684"/>
            <a:ext cx="9144000" cy="1038515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B58DD798-3ABF-1446-B0DE-C9A603356E6B}"/>
              </a:ext>
            </a:extLst>
          </p:cNvPr>
          <p:cNvSpPr txBox="1"/>
          <p:nvPr/>
        </p:nvSpPr>
        <p:spPr>
          <a:xfrm>
            <a:off x="12159" y="154630"/>
            <a:ext cx="569190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BZZWORLD’S 3H SMARTLABS &amp; CONCEPT</a:t>
            </a:r>
          </a:p>
        </p:txBody>
      </p:sp>
      <p:pic>
        <p:nvPicPr>
          <p:cNvPr id="8" name="Image 15">
            <a:extLst>
              <a:ext uri="{FF2B5EF4-FFF2-40B4-BE49-F238E27FC236}">
                <a16:creationId xmlns:a16="http://schemas.microsoft.com/office/drawing/2014/main" id="{2A238966-C35A-594B-B206-37CDB09AC3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F4A55A3D-AEFC-CC4A-AD4F-29F0B53C67A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62980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9" name="Group 4"/>
          <p:cNvGrpSpPr/>
          <p:nvPr/>
        </p:nvGrpSpPr>
        <p:grpSpPr>
          <a:xfrm>
            <a:off x="2053246" y="1603189"/>
            <a:ext cx="5014079" cy="2993490"/>
            <a:chOff x="0" y="0"/>
            <a:chExt cx="6685437" cy="3991319"/>
          </a:xfrm>
        </p:grpSpPr>
        <p:pic>
          <p:nvPicPr>
            <p:cNvPr id="1197" name="Picture 2" descr="Picture 2"/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260" y="37599"/>
              <a:ext cx="6649178" cy="39537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98" name="Picture 2" descr="Picture 2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6674889" cy="39690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00" name="TextBox 6"/>
          <p:cNvSpPr txBox="1"/>
          <p:nvPr/>
        </p:nvSpPr>
        <p:spPr>
          <a:xfrm>
            <a:off x="3192348" y="1535983"/>
            <a:ext cx="2490698" cy="530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>
            <a:lvl1pPr algn="ctr">
              <a:defRPr sz="3800" b="1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FR" sz="2850" dirty="0"/>
              <a:t>I</a:t>
            </a:r>
            <a:r>
              <a:rPr sz="2850" dirty="0" err="1"/>
              <a:t>nsuff</a:t>
            </a:r>
            <a:r>
              <a:rPr lang="fr-FR" sz="2850" dirty="0" err="1"/>
              <a:t>icient</a:t>
            </a:r>
            <a:endParaRPr sz="2850" dirty="0"/>
          </a:p>
        </p:txBody>
      </p:sp>
      <p:sp>
        <p:nvSpPr>
          <p:cNvPr id="1201" name="TextBox 1"/>
          <p:cNvSpPr txBox="1"/>
          <p:nvPr/>
        </p:nvSpPr>
        <p:spPr>
          <a:xfrm>
            <a:off x="6830269" y="2571750"/>
            <a:ext cx="2270113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>
            <a:spAutoFit/>
          </a:bodyPr>
          <a:lstStyle>
            <a:lvl1pPr algn="ctr">
              <a:defRPr sz="2000" b="1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CM" sz="1500" dirty="0"/>
              <a:t>WASTE EXCRETION</a:t>
            </a:r>
          </a:p>
        </p:txBody>
      </p:sp>
      <p:sp>
        <p:nvSpPr>
          <p:cNvPr id="1202" name="TextBox 8"/>
          <p:cNvSpPr txBox="1"/>
          <p:nvPr/>
        </p:nvSpPr>
        <p:spPr>
          <a:xfrm>
            <a:off x="12278" y="1998961"/>
            <a:ext cx="2179178" cy="10002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fr-CM" sz="1500" b="1" dirty="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OXYGEN SUPPLY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sz="2000" b="1" dirty="0">
              <a:solidFill>
                <a:srgbClr val="595959"/>
              </a:solidFill>
              <a:latin typeface="等线" panose="020F0502020204030204"/>
              <a:ea typeface="Avenir Next Regular"/>
              <a:cs typeface="+mn-cs"/>
              <a:sym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 sz="2000" b="1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fr-CM" sz="1400" dirty="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NUTRIENT SUPPLY</a:t>
            </a:r>
            <a:endParaRPr lang="fr-CM" sz="1400" i="1" dirty="0">
              <a:solidFill>
                <a:srgbClr val="595959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</p:txBody>
      </p:sp>
      <p:pic>
        <p:nvPicPr>
          <p:cNvPr id="1205" name="Image 10" descr="Image 10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35" y="165789"/>
            <a:ext cx="886832" cy="8953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Image 11">
            <a:extLst>
              <a:ext uri="{FF2B5EF4-FFF2-40B4-BE49-F238E27FC236}">
                <a16:creationId xmlns:a16="http://schemas.microsoft.com/office/drawing/2014/main" id="{5FE8EFA1-B1F7-1F65-D2D4-BEBA5BE526F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78" y="6256"/>
            <a:ext cx="9144000" cy="1038515"/>
          </a:xfrm>
          <a:prstGeom prst="rect">
            <a:avLst/>
          </a:prstGeom>
        </p:spPr>
      </p:pic>
      <p:sp>
        <p:nvSpPr>
          <p:cNvPr id="1204" name="TextBox 13"/>
          <p:cNvSpPr txBox="1"/>
          <p:nvPr/>
        </p:nvSpPr>
        <p:spPr>
          <a:xfrm>
            <a:off x="236021" y="-1772050"/>
            <a:ext cx="792418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 sz="4000" b="1">
                <a:solidFill>
                  <a:srgbClr val="0E438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kumimoji="1" lang="fr-FR" altLang="zh-CN" sz="2700" b="1" dirty="0" err="1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Sleep</a:t>
            </a:r>
            <a:r>
              <a:rPr kumimoji="1" lang="fr-FR" altLang="zh-CN" sz="2700" b="1" dirty="0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 </a:t>
            </a:r>
            <a:r>
              <a:rPr kumimoji="1" lang="fr-FR" altLang="zh-CN" sz="2700" b="1" dirty="0" err="1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disorders</a:t>
            </a:r>
            <a:r>
              <a:rPr kumimoji="1" lang="fr-FR" altLang="zh-CN" sz="2700" b="1" dirty="0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 &amp; </a:t>
            </a:r>
            <a:r>
              <a:rPr kumimoji="1" lang="fr-FR" altLang="zh-CN" sz="2700" b="1" dirty="0" err="1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electromagnetic</a:t>
            </a:r>
            <a:r>
              <a:rPr kumimoji="1" lang="fr-FR" altLang="zh-CN" sz="2700" b="1" dirty="0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 </a:t>
            </a:r>
            <a:r>
              <a:rPr kumimoji="1" lang="fr-FR" altLang="zh-CN" sz="2700" b="1" dirty="0" err="1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waves</a:t>
            </a:r>
            <a:r>
              <a:rPr kumimoji="1" lang="fr-FR" altLang="zh-CN" sz="2700" b="1" dirty="0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 cause </a:t>
            </a:r>
            <a:r>
              <a:rPr kumimoji="1" lang="fr-FR" altLang="zh-CN" sz="2700" b="1" dirty="0" err="1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poor</a:t>
            </a:r>
            <a:r>
              <a:rPr kumimoji="1" lang="fr-FR" altLang="zh-CN" sz="2700" b="1" dirty="0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 </a:t>
            </a:r>
            <a:r>
              <a:rPr kumimoji="1" lang="fr-FR" altLang="zh-CN" sz="2700" b="1" dirty="0" err="1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blood</a:t>
            </a:r>
            <a:r>
              <a:rPr kumimoji="1" lang="fr-FR" altLang="zh-CN" sz="2700" b="1" dirty="0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  <a:cs typeface="Arial"/>
                <a:sym typeface="Arial"/>
              </a:rPr>
              <a:t> circulation</a:t>
            </a: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67F495E-91F4-536D-CBF6-D8746237D0D6}"/>
              </a:ext>
            </a:extLst>
          </p:cNvPr>
          <p:cNvSpPr txBox="1"/>
          <p:nvPr/>
        </p:nvSpPr>
        <p:spPr>
          <a:xfrm>
            <a:off x="236021" y="345779"/>
            <a:ext cx="5756247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POOR BLOOD CIRCULATION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endParaRPr lang="en-US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 15">
            <a:extLst>
              <a:ext uri="{FF2B5EF4-FFF2-40B4-BE49-F238E27FC236}">
                <a16:creationId xmlns:a16="http://schemas.microsoft.com/office/drawing/2014/main" id="{7C0FDCBA-7E8F-6B46-AA5C-4CEA45CDFD3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3" name="ZoneTexte 16">
            <a:extLst>
              <a:ext uri="{FF2B5EF4-FFF2-40B4-BE49-F238E27FC236}">
                <a16:creationId xmlns:a16="http://schemas.microsoft.com/office/drawing/2014/main" id="{F28CB573-1A38-E340-B176-71587EB3C4B3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60452425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" grpId="0" animBg="1" advAuto="0"/>
      <p:bldP spid="1202" grpId="0" animBg="1" advAuto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1">
            <a:extLst>
              <a:ext uri="{FF2B5EF4-FFF2-40B4-BE49-F238E27FC236}">
                <a16:creationId xmlns:a16="http://schemas.microsoft.com/office/drawing/2014/main" id="{CEA5F9DA-62B3-D2AF-0E34-71DD89D821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2695"/>
            <a:ext cx="9144000" cy="103851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A51151FB-E100-DE8B-3B64-63D8BAD5DCB3}"/>
              </a:ext>
            </a:extLst>
          </p:cNvPr>
          <p:cNvSpPr txBox="1"/>
          <p:nvPr/>
        </p:nvSpPr>
        <p:spPr>
          <a:xfrm>
            <a:off x="355553" y="339375"/>
            <a:ext cx="4592825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JOINT DISEASES</a:t>
            </a:r>
          </a:p>
        </p:txBody>
      </p:sp>
      <p:pic>
        <p:nvPicPr>
          <p:cNvPr id="1218" name="Picture 3" descr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884" y="1824066"/>
            <a:ext cx="2260706" cy="2900024"/>
          </a:xfrm>
          <a:prstGeom prst="rect">
            <a:avLst/>
          </a:prstGeom>
          <a:ln w="12700">
            <a:miter lim="400000"/>
          </a:ln>
          <a:effectLst>
            <a:outerShdw blurRad="317500" dist="101600" dir="5400000" rotWithShape="0">
              <a:srgbClr val="000000">
                <a:alpha val="25000"/>
              </a:srgbClr>
            </a:outerShdw>
          </a:effectLst>
        </p:spPr>
      </p:pic>
      <p:pic>
        <p:nvPicPr>
          <p:cNvPr id="1219" name="Picture 12" descr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4376" y="1822995"/>
            <a:ext cx="2260706" cy="2902658"/>
          </a:xfrm>
          <a:prstGeom prst="rect">
            <a:avLst/>
          </a:prstGeom>
          <a:ln w="12700">
            <a:miter lim="400000"/>
          </a:ln>
          <a:effectLst>
            <a:outerShdw blurRad="317500" dist="101600" dir="5400000" rotWithShape="0">
              <a:srgbClr val="000000">
                <a:alpha val="25000"/>
              </a:srgbClr>
            </a:outerShdw>
          </a:effectLst>
        </p:spPr>
      </p:pic>
      <p:pic>
        <p:nvPicPr>
          <p:cNvPr id="1220" name="Picture 2" descr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5573" y="1822994"/>
            <a:ext cx="2260706" cy="2900024"/>
          </a:xfrm>
          <a:prstGeom prst="rect">
            <a:avLst/>
          </a:prstGeom>
          <a:ln w="12700">
            <a:miter lim="400000"/>
          </a:ln>
          <a:effectLst>
            <a:outerShdw blurRad="317500" dist="101600" dir="5400000" rotWithShape="0">
              <a:srgbClr val="000000">
                <a:alpha val="25000"/>
              </a:srgbClr>
            </a:outerShdw>
          </a:effectLst>
        </p:spPr>
      </p:pic>
      <p:pic>
        <p:nvPicPr>
          <p:cNvPr id="1221" name="Picture 5" descr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779" y="3627373"/>
            <a:ext cx="613826" cy="613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2" name="Picture 17" descr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9762" y="3142295"/>
            <a:ext cx="881456" cy="881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3" name="Picture 19" descr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127" y="2063414"/>
            <a:ext cx="881456" cy="881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4" name="Picture 20" descr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9106" y="3716837"/>
            <a:ext cx="613826" cy="6138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5" name="Picture 21" descr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5450" y="2048853"/>
            <a:ext cx="613826" cy="61382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文本框 34">
            <a:extLst>
              <a:ext uri="{FF2B5EF4-FFF2-40B4-BE49-F238E27FC236}">
                <a16:creationId xmlns:a16="http://schemas.microsoft.com/office/drawing/2014/main" id="{B82BD6CE-C884-3E13-2A7E-5841D2BC599B}"/>
              </a:ext>
            </a:extLst>
          </p:cNvPr>
          <p:cNvSpPr txBox="1"/>
          <p:nvPr/>
        </p:nvSpPr>
        <p:spPr>
          <a:xfrm>
            <a:off x="264521" y="1239769"/>
            <a:ext cx="27534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600" b="1" kern="100" dirty="0">
                <a:solidFill>
                  <a:srgbClr val="002060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POOR FLEXIBILITY</a:t>
            </a:r>
          </a:p>
        </p:txBody>
      </p:sp>
      <p:sp>
        <p:nvSpPr>
          <p:cNvPr id="6" name="文本框 34">
            <a:extLst>
              <a:ext uri="{FF2B5EF4-FFF2-40B4-BE49-F238E27FC236}">
                <a16:creationId xmlns:a16="http://schemas.microsoft.com/office/drawing/2014/main" id="{D94EAD18-6F9F-E870-F482-1176AED11171}"/>
              </a:ext>
            </a:extLst>
          </p:cNvPr>
          <p:cNvSpPr txBox="1"/>
          <p:nvPr/>
        </p:nvSpPr>
        <p:spPr>
          <a:xfrm>
            <a:off x="3152086" y="1226765"/>
            <a:ext cx="275343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600" b="1" kern="100" dirty="0">
                <a:solidFill>
                  <a:srgbClr val="002060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PAIN</a:t>
            </a:r>
          </a:p>
        </p:txBody>
      </p:sp>
      <p:sp>
        <p:nvSpPr>
          <p:cNvPr id="7" name="文本框 34">
            <a:extLst>
              <a:ext uri="{FF2B5EF4-FFF2-40B4-BE49-F238E27FC236}">
                <a16:creationId xmlns:a16="http://schemas.microsoft.com/office/drawing/2014/main" id="{BF43B7C6-1C35-E542-FB49-DD5A016F0A7A}"/>
              </a:ext>
            </a:extLst>
          </p:cNvPr>
          <p:cNvSpPr txBox="1"/>
          <p:nvPr/>
        </p:nvSpPr>
        <p:spPr>
          <a:xfrm>
            <a:off x="5833589" y="1288702"/>
            <a:ext cx="32046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FR" altLang="zh-CN" sz="1600" b="1" kern="100" dirty="0">
                <a:solidFill>
                  <a:srgbClr val="002060"/>
                </a:solidFill>
                <a:latin typeface="DengXian" panose="02010600030101010101" pitchFamily="2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BONE &amp; SPINAL DISEASE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5ACDE9E-E234-6C4C-B204-F3596CD7194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669E358-4AAA-5B48-AD99-FFA7F15B3872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00024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/>
      </p:transition>
    </mc:Choice>
    <mc:Fallback xmlns="">
      <p:transition spd="slow">
        <p:push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1" grpId="0" animBg="1" advAuto="0"/>
      <p:bldP spid="1222" grpId="0" animBg="1" advAuto="0"/>
      <p:bldP spid="1223" grpId="0" animBg="1" advAuto="0"/>
      <p:bldP spid="1224" grpId="0" animBg="1" advAuto="0"/>
      <p:bldP spid="1225" grpId="0" animBg="1" advAuto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1">
            <a:extLst>
              <a:ext uri="{FF2B5EF4-FFF2-40B4-BE49-F238E27FC236}">
                <a16:creationId xmlns:a16="http://schemas.microsoft.com/office/drawing/2014/main" id="{7BF696B3-0FC2-37A5-3B77-151DBB7BDE3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92597"/>
            <a:ext cx="9144000" cy="994388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237CE15A-78D7-753A-7EB9-43ED3520E91E}"/>
              </a:ext>
            </a:extLst>
          </p:cNvPr>
          <p:cNvSpPr txBox="1"/>
          <p:nvPr/>
        </p:nvSpPr>
        <p:spPr>
          <a:xfrm>
            <a:off x="2371" y="131186"/>
            <a:ext cx="516192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SLEEP DISORDERS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B710E9C-4A9D-4182-EAF5-C490F276F00E}"/>
              </a:ext>
            </a:extLst>
          </p:cNvPr>
          <p:cNvSpPr txBox="1"/>
          <p:nvPr/>
        </p:nvSpPr>
        <p:spPr>
          <a:xfrm>
            <a:off x="341909" y="1570965"/>
            <a:ext cx="5161115" cy="34394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Tx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STRESS, ANXIETY AND DEPRESSION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Tx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CHRONIC AND METABOLIC DISEASES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Tx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NEURODEGENERATIVE DISEASES  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OBESITY, INSULIN RESISTANCE 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HORMONAL DISORDERS 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PREMATURE AGEING </a:t>
            </a:r>
          </a:p>
          <a:p>
            <a:pPr marL="257175" indent="-257175" fontAlgn="auto">
              <a:lnSpc>
                <a:spcPct val="150000"/>
              </a:lnSpc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r>
              <a:rPr lang="fr-FR" sz="140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</a:rPr>
              <a:t>LOW STAMINA &amp; SEXUAL PROBLEMS</a:t>
            </a:r>
            <a:endParaRPr lang="en" b="1" dirty="0">
              <a:solidFill>
                <a:srgbClr val="123984"/>
              </a:solidFill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257175" indent="-257175" fontAlgn="auto">
              <a:spcBef>
                <a:spcPts val="0"/>
              </a:spcBef>
              <a:spcAft>
                <a:spcPts val="900"/>
              </a:spcAft>
              <a:buFont typeface="+mj-lt"/>
              <a:buAutoNum type="arabicPeriod"/>
            </a:pPr>
            <a:endParaRPr lang="fr-CM" b="1" dirty="0">
              <a:solidFill>
                <a:srgbClr val="123984"/>
              </a:solidFill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C83C1C07-DCDD-AF54-042F-D97F0C185B97}"/>
              </a:ext>
            </a:extLst>
          </p:cNvPr>
          <p:cNvSpPr txBox="1"/>
          <p:nvPr/>
        </p:nvSpPr>
        <p:spPr>
          <a:xfrm>
            <a:off x="341910" y="1065319"/>
            <a:ext cx="50932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fr-FR" altLang="zh-CN" sz="2000" b="1" dirty="0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rPr>
              <a:t>AFFECTS YOUR HEALTH</a:t>
            </a:r>
            <a:endParaRPr kumimoji="1" lang="fr-FR" altLang="zh-CN" sz="1400" i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8" name="Picture 17" descr="Picture 17">
            <a:extLst>
              <a:ext uri="{FF2B5EF4-FFF2-40B4-BE49-F238E27FC236}">
                <a16:creationId xmlns:a16="http://schemas.microsoft.com/office/drawing/2014/main" id="{777B0E0C-C50A-7F73-5604-D69BB3B5A9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763" y="4024471"/>
            <a:ext cx="500138" cy="525056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4" descr="Picture 4">
            <a:extLst>
              <a:ext uri="{FF2B5EF4-FFF2-40B4-BE49-F238E27FC236}">
                <a16:creationId xmlns:a16="http://schemas.microsoft.com/office/drawing/2014/main" id="{877DE426-F59B-E541-37EA-0047BEB177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293" y="987219"/>
            <a:ext cx="591752" cy="498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Image 15">
            <a:extLst>
              <a:ext uri="{FF2B5EF4-FFF2-40B4-BE49-F238E27FC236}">
                <a16:creationId xmlns:a16="http://schemas.microsoft.com/office/drawing/2014/main" id="{2671EA78-0B6B-1740-A530-712B180A8E9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5" name="ZoneTexte 16">
            <a:extLst>
              <a:ext uri="{FF2B5EF4-FFF2-40B4-BE49-F238E27FC236}">
                <a16:creationId xmlns:a16="http://schemas.microsoft.com/office/drawing/2014/main" id="{BCCAE4B7-7969-3E4B-93ED-F0D398E75F1E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53822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  <p:bldP spid="9" grpId="0" animBg="1" advAuto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584E5334-43BA-9BDB-3ACC-59E4E7F09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866" y="1393597"/>
            <a:ext cx="3759627" cy="3556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D1A8DFC9-70F8-B2F6-A49F-61A7EECED417}"/>
              </a:ext>
            </a:extLst>
          </p:cNvPr>
          <p:cNvGrpSpPr/>
          <p:nvPr/>
        </p:nvGrpSpPr>
        <p:grpSpPr>
          <a:xfrm>
            <a:off x="156137" y="1404753"/>
            <a:ext cx="6232282" cy="383322"/>
            <a:chOff x="1427982" y="1346219"/>
            <a:chExt cx="4758931" cy="511091"/>
          </a:xfrm>
        </p:grpSpPr>
        <p:cxnSp>
          <p:nvCxnSpPr>
            <p:cNvPr id="28" name="直线连接符 27">
              <a:extLst>
                <a:ext uri="{FF2B5EF4-FFF2-40B4-BE49-F238E27FC236}">
                  <a16:creationId xmlns:a16="http://schemas.microsoft.com/office/drawing/2014/main" id="{BD6F88EF-A450-57F5-4BF0-FB892FBF66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20737" y="1822388"/>
              <a:ext cx="3907471" cy="34922"/>
            </a:xfrm>
            <a:prstGeom prst="line">
              <a:avLst/>
            </a:prstGeom>
            <a:ln>
              <a:solidFill>
                <a:srgbClr val="735F8F">
                  <a:alpha val="89020"/>
                </a:srgb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3E5715D8-0C24-23E2-F4B6-0D4504A54AED}"/>
                </a:ext>
              </a:extLst>
            </p:cNvPr>
            <p:cNvSpPr txBox="1"/>
            <p:nvPr/>
          </p:nvSpPr>
          <p:spPr>
            <a:xfrm>
              <a:off x="1427982" y="1346219"/>
              <a:ext cx="4758931" cy="45140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dist">
                <a:defRPr kumimoji="1" sz="4600" b="1">
                  <a:gradFill flip="none" rotWithShape="1">
                    <a:gsLst>
                      <a:gs pos="0">
                        <a:srgbClr val="E55186"/>
                      </a:gs>
                      <a:gs pos="30000">
                        <a:srgbClr val="9271A3"/>
                      </a:gs>
                      <a:gs pos="100000">
                        <a:srgbClr val="65A1FC"/>
                      </a:gs>
                      <a:gs pos="63000">
                        <a:srgbClr val="5480B8"/>
                      </a:gs>
                    </a:gsLst>
                    <a:lin ang="0" scaled="1"/>
                    <a:tileRect/>
                  </a:gra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 marL="342900" indent="-342900" algn="l" fontAlgn="auto">
                <a:spcBef>
                  <a:spcPts val="0"/>
                </a:spcBef>
                <a:spcAft>
                  <a:spcPts val="0"/>
                </a:spcAft>
                <a:buFontTx/>
                <a:buAutoNum type="arabicPeriod"/>
                <a:defRPr/>
              </a:pPr>
              <a:r>
                <a:rPr lang="en" altLang="zh-CN" sz="1600" dirty="0">
                  <a:solidFill>
                    <a:srgbClr val="123984"/>
                  </a:solidFill>
                  <a:latin typeface="Microsoft YaHei UI" panose="020B0503020204020204" pitchFamily="34" charset="-122"/>
                  <a:ea typeface="Microsoft YaHei UI" panose="020B0503020204020204" pitchFamily="34" charset="-122"/>
                  <a:cs typeface="+mn-cs"/>
                </a:rPr>
                <a:t>ICE SILK COOLING LAYER</a:t>
              </a:r>
            </a:p>
          </p:txBody>
        </p:sp>
      </p:grpSp>
      <p:cxnSp>
        <p:nvCxnSpPr>
          <p:cNvPr id="30" name="直线连接符 29">
            <a:extLst>
              <a:ext uri="{FF2B5EF4-FFF2-40B4-BE49-F238E27FC236}">
                <a16:creationId xmlns:a16="http://schemas.microsoft.com/office/drawing/2014/main" id="{C80E31DA-CF8E-3357-BE3E-7AC05A7E67D9}"/>
              </a:ext>
            </a:extLst>
          </p:cNvPr>
          <p:cNvCxnSpPr>
            <a:cxnSpLocks/>
          </p:cNvCxnSpPr>
          <p:nvPr/>
        </p:nvCxnSpPr>
        <p:spPr>
          <a:xfrm>
            <a:off x="1021087" y="2453908"/>
            <a:ext cx="3466011" cy="0"/>
          </a:xfrm>
          <a:prstGeom prst="line">
            <a:avLst/>
          </a:prstGeom>
          <a:ln>
            <a:solidFill>
              <a:srgbClr val="735F8F">
                <a:alpha val="89020"/>
              </a:srgb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86563779-F759-AF3A-21CD-D19DC1D6F2D1}"/>
              </a:ext>
            </a:extLst>
          </p:cNvPr>
          <p:cNvSpPr txBox="1"/>
          <p:nvPr/>
        </p:nvSpPr>
        <p:spPr>
          <a:xfrm>
            <a:off x="174638" y="2023845"/>
            <a:ext cx="4158115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dist">
              <a:defRPr kumimoji="1" sz="4600" b="1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rgbClr val="123984"/>
                </a:solidFill>
                <a:cs typeface="+mn-cs"/>
              </a:rPr>
              <a:t>2.</a:t>
            </a:r>
            <a:r>
              <a:rPr lang="zh-CN" altLang="en-US" sz="1600" dirty="0">
                <a:solidFill>
                  <a:srgbClr val="12398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lang="en-US" altLang="zh-CN" sz="1600" dirty="0">
                <a:solidFill>
                  <a:srgbClr val="12398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 </a:t>
            </a:r>
            <a:r>
              <a:rPr lang="en" altLang="zh-CN" sz="1600" dirty="0">
                <a:solidFill>
                  <a:srgbClr val="123984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rPr>
              <a:t>AIR PROTECTION LAYER</a:t>
            </a:r>
            <a:endParaRPr lang="zh-CN" altLang="en-US" sz="1600" dirty="0">
              <a:solidFill>
                <a:srgbClr val="123984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+mn-cs"/>
            </a:endParaRPr>
          </a:p>
        </p:txBody>
      </p:sp>
      <p:cxnSp>
        <p:nvCxnSpPr>
          <p:cNvPr id="31" name="直线连接符 30">
            <a:extLst>
              <a:ext uri="{FF2B5EF4-FFF2-40B4-BE49-F238E27FC236}">
                <a16:creationId xmlns:a16="http://schemas.microsoft.com/office/drawing/2014/main" id="{5C2458B6-AB30-4C58-3CE2-AEDD6D92108A}"/>
              </a:ext>
            </a:extLst>
          </p:cNvPr>
          <p:cNvCxnSpPr>
            <a:cxnSpLocks/>
          </p:cNvCxnSpPr>
          <p:nvPr/>
        </p:nvCxnSpPr>
        <p:spPr>
          <a:xfrm>
            <a:off x="2060360" y="3037593"/>
            <a:ext cx="3387392" cy="0"/>
          </a:xfrm>
          <a:prstGeom prst="line">
            <a:avLst/>
          </a:prstGeom>
          <a:ln>
            <a:solidFill>
              <a:srgbClr val="735F8F">
                <a:alpha val="89020"/>
              </a:srgb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EF0C622E-E2D5-1AF3-3F1B-C97F410B194A}"/>
              </a:ext>
            </a:extLst>
          </p:cNvPr>
          <p:cNvSpPr txBox="1"/>
          <p:nvPr/>
        </p:nvSpPr>
        <p:spPr>
          <a:xfrm>
            <a:off x="156137" y="2611962"/>
            <a:ext cx="3808446" cy="55399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dist">
              <a:defRPr kumimoji="1" sz="4600" b="1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rgbClr val="123984"/>
                </a:solidFill>
                <a:cs typeface="+mn-cs"/>
              </a:rPr>
              <a:t>3.</a:t>
            </a:r>
            <a:r>
              <a:rPr lang="zh-CN" altLang="en-US" sz="1600" dirty="0">
                <a:solidFill>
                  <a:srgbClr val="123984"/>
                </a:solidFill>
                <a:cs typeface="+mn-cs"/>
              </a:rPr>
              <a:t> </a:t>
            </a:r>
            <a:r>
              <a:rPr lang="en-US" altLang="zh-CN" sz="1600" dirty="0">
                <a:solidFill>
                  <a:srgbClr val="123984"/>
                </a:solidFill>
                <a:cs typeface="+mn-cs"/>
              </a:rPr>
              <a:t> </a:t>
            </a:r>
            <a:r>
              <a:rPr lang="fr-CM" altLang="zh-CN" sz="1600" dirty="0">
                <a:solidFill>
                  <a:srgbClr val="123984"/>
                </a:solidFill>
                <a:cs typeface="+mn-cs"/>
              </a:rPr>
              <a:t>BIOMAGNETIC LAYER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CM" altLang="zh-CN" sz="1400" dirty="0">
                <a:solidFill>
                  <a:srgbClr val="FF0000"/>
                </a:solidFill>
                <a:cs typeface="+mn-cs"/>
              </a:rPr>
              <a:t>    </a:t>
            </a:r>
            <a:endParaRPr lang="zh-CN" altLang="en-US" sz="1400" b="0" i="1" dirty="0">
              <a:solidFill>
                <a:srgbClr val="FF0000"/>
              </a:solidFill>
              <a:cs typeface="+mn-cs"/>
            </a:endParaRPr>
          </a:p>
        </p:txBody>
      </p:sp>
      <p:cxnSp>
        <p:nvCxnSpPr>
          <p:cNvPr id="32" name="直线连接符 31">
            <a:extLst>
              <a:ext uri="{FF2B5EF4-FFF2-40B4-BE49-F238E27FC236}">
                <a16:creationId xmlns:a16="http://schemas.microsoft.com/office/drawing/2014/main" id="{716380BA-ACC0-2AE8-676A-CD9C6BC3F6D0}"/>
              </a:ext>
            </a:extLst>
          </p:cNvPr>
          <p:cNvCxnSpPr>
            <a:cxnSpLocks/>
          </p:cNvCxnSpPr>
          <p:nvPr/>
        </p:nvCxnSpPr>
        <p:spPr>
          <a:xfrm>
            <a:off x="3616036" y="3544511"/>
            <a:ext cx="1197142" cy="0"/>
          </a:xfrm>
          <a:prstGeom prst="line">
            <a:avLst/>
          </a:prstGeom>
          <a:ln>
            <a:solidFill>
              <a:srgbClr val="735F8F">
                <a:alpha val="89020"/>
              </a:srgb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本框 62">
            <a:extLst>
              <a:ext uri="{FF2B5EF4-FFF2-40B4-BE49-F238E27FC236}">
                <a16:creationId xmlns:a16="http://schemas.microsoft.com/office/drawing/2014/main" id="{8522ABBF-0F53-1B3D-2A10-358E833D164D}"/>
              </a:ext>
            </a:extLst>
          </p:cNvPr>
          <p:cNvSpPr txBox="1"/>
          <p:nvPr/>
        </p:nvSpPr>
        <p:spPr>
          <a:xfrm>
            <a:off x="174638" y="3202110"/>
            <a:ext cx="443750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zh-CN"/>
            </a:defPPr>
            <a:lvl1pPr algn="dist">
              <a:defRPr kumimoji="1" sz="4600" b="1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dirty="0">
                <a:solidFill>
                  <a:srgbClr val="123984"/>
                </a:solidFill>
                <a:cs typeface="+mn-cs"/>
              </a:rPr>
              <a:t>4.</a:t>
            </a:r>
            <a:r>
              <a:rPr lang="zh-CN" altLang="en-US" sz="1600" dirty="0">
                <a:solidFill>
                  <a:srgbClr val="123984"/>
                </a:solidFill>
                <a:cs typeface="+mn-cs"/>
              </a:rPr>
              <a:t> </a:t>
            </a:r>
            <a:r>
              <a:rPr lang="en-US" altLang="zh-CN" sz="1600" dirty="0">
                <a:solidFill>
                  <a:srgbClr val="123984"/>
                </a:solidFill>
                <a:cs typeface="+mn-cs"/>
              </a:rPr>
              <a:t> </a:t>
            </a:r>
            <a:r>
              <a:rPr lang="fr-CM" altLang="zh-CN" sz="1600" dirty="0">
                <a:solidFill>
                  <a:srgbClr val="123984"/>
                </a:solidFill>
                <a:cs typeface="+mn-cs"/>
              </a:rPr>
              <a:t>PROTECTIVE LAYER</a:t>
            </a:r>
            <a:endParaRPr lang="zh-CN" altLang="en-US" sz="1400" b="0" i="1" dirty="0">
              <a:solidFill>
                <a:srgbClr val="FF0000"/>
              </a:solidFill>
              <a:cs typeface="+mn-cs"/>
            </a:endParaRP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8CAADB7-E126-707C-18BC-9B87F60A1075}"/>
              </a:ext>
            </a:extLst>
          </p:cNvPr>
          <p:cNvGrpSpPr/>
          <p:nvPr/>
        </p:nvGrpSpPr>
        <p:grpSpPr>
          <a:xfrm>
            <a:off x="174638" y="3777876"/>
            <a:ext cx="5580703" cy="483462"/>
            <a:chOff x="1942550" y="4916103"/>
            <a:chExt cx="5668956" cy="644617"/>
          </a:xfrm>
        </p:grpSpPr>
        <p:cxnSp>
          <p:nvCxnSpPr>
            <p:cNvPr id="33" name="直线连接符 32">
              <a:extLst>
                <a:ext uri="{FF2B5EF4-FFF2-40B4-BE49-F238E27FC236}">
                  <a16:creationId xmlns:a16="http://schemas.microsoft.com/office/drawing/2014/main" id="{ABD5CE9E-ED93-E5AA-4050-DD6557F1AFFB}"/>
                </a:ext>
              </a:extLst>
            </p:cNvPr>
            <p:cNvCxnSpPr>
              <a:cxnSpLocks/>
            </p:cNvCxnSpPr>
            <p:nvPr/>
          </p:nvCxnSpPr>
          <p:spPr>
            <a:xfrm>
              <a:off x="2397160" y="5560720"/>
              <a:ext cx="5214346" cy="0"/>
            </a:xfrm>
            <a:prstGeom prst="line">
              <a:avLst/>
            </a:prstGeom>
            <a:ln>
              <a:solidFill>
                <a:srgbClr val="735F8F">
                  <a:alpha val="89020"/>
                </a:srgb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8F7FAA66-9530-03A3-06DF-6D58222A45AD}"/>
                </a:ext>
              </a:extLst>
            </p:cNvPr>
            <p:cNvSpPr txBox="1"/>
            <p:nvPr/>
          </p:nvSpPr>
          <p:spPr>
            <a:xfrm>
              <a:off x="1942550" y="4916103"/>
              <a:ext cx="4387912" cy="4514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dist">
                <a:defRPr kumimoji="1" sz="4600" b="1">
                  <a:gradFill flip="none" rotWithShape="1">
                    <a:gsLst>
                      <a:gs pos="0">
                        <a:srgbClr val="E55186"/>
                      </a:gs>
                      <a:gs pos="30000">
                        <a:srgbClr val="9271A3"/>
                      </a:gs>
                      <a:gs pos="100000">
                        <a:srgbClr val="65A1FC"/>
                      </a:gs>
                      <a:gs pos="63000">
                        <a:srgbClr val="5480B8"/>
                      </a:gs>
                    </a:gsLst>
                    <a:lin ang="0" scaled="1"/>
                    <a:tileRect/>
                  </a:gra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rgbClr val="123984"/>
                  </a:solidFill>
                  <a:cs typeface="+mn-cs"/>
                </a:rPr>
                <a:t>5.</a:t>
              </a:r>
              <a:r>
                <a:rPr lang="zh-CN" altLang="en-US" sz="1600" dirty="0">
                  <a:solidFill>
                    <a:srgbClr val="123984"/>
                  </a:solidFill>
                  <a:cs typeface="+mn-cs"/>
                </a:rPr>
                <a:t> </a:t>
              </a:r>
              <a:r>
                <a:rPr lang="en-US" altLang="zh-CN" sz="1600" dirty="0">
                  <a:solidFill>
                    <a:srgbClr val="123984"/>
                  </a:solidFill>
                  <a:cs typeface="+mn-cs"/>
                </a:rPr>
                <a:t> </a:t>
              </a:r>
              <a:r>
                <a:rPr lang="fr-CM" altLang="zh-CN" sz="1600" dirty="0">
                  <a:solidFill>
                    <a:srgbClr val="123984"/>
                  </a:solidFill>
                  <a:cs typeface="+mn-cs"/>
                </a:rPr>
                <a:t>FAR-INFRARED FILLER LAYER</a:t>
              </a:r>
              <a:endParaRPr lang="zh-CN" altLang="en-US" sz="1400" b="0" i="1" dirty="0">
                <a:solidFill>
                  <a:srgbClr val="FF0000"/>
                </a:solidFill>
                <a:cs typeface="+mn-cs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588E567-889B-385B-7993-DAF7DE4CACEA}"/>
              </a:ext>
            </a:extLst>
          </p:cNvPr>
          <p:cNvGrpSpPr/>
          <p:nvPr/>
        </p:nvGrpSpPr>
        <p:grpSpPr>
          <a:xfrm>
            <a:off x="177531" y="4334378"/>
            <a:ext cx="5807489" cy="542455"/>
            <a:chOff x="790166" y="5630994"/>
            <a:chExt cx="7743318" cy="723274"/>
          </a:xfrm>
        </p:grpSpPr>
        <p:cxnSp>
          <p:nvCxnSpPr>
            <p:cNvPr id="34" name="直线连接符 33">
              <a:extLst>
                <a:ext uri="{FF2B5EF4-FFF2-40B4-BE49-F238E27FC236}">
                  <a16:creationId xmlns:a16="http://schemas.microsoft.com/office/drawing/2014/main" id="{5A095C12-C911-9EF9-A988-204A4D99C464}"/>
                </a:ext>
              </a:extLst>
            </p:cNvPr>
            <p:cNvCxnSpPr>
              <a:cxnSpLocks/>
            </p:cNvCxnSpPr>
            <p:nvPr/>
          </p:nvCxnSpPr>
          <p:spPr>
            <a:xfrm>
              <a:off x="3511739" y="6354268"/>
              <a:ext cx="5021745" cy="0"/>
            </a:xfrm>
            <a:prstGeom prst="line">
              <a:avLst/>
            </a:prstGeom>
            <a:ln>
              <a:solidFill>
                <a:srgbClr val="735F8F">
                  <a:alpha val="89020"/>
                </a:srgbClr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08FC22F2-0FF6-F73A-278B-7E0DBAC17167}"/>
                </a:ext>
              </a:extLst>
            </p:cNvPr>
            <p:cNvSpPr txBox="1"/>
            <p:nvPr/>
          </p:nvSpPr>
          <p:spPr>
            <a:xfrm>
              <a:off x="790166" y="5630994"/>
              <a:ext cx="6180862" cy="6976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zh-CN"/>
              </a:defPPr>
              <a:lvl1pPr algn="dist">
                <a:defRPr kumimoji="1" sz="4600" b="1">
                  <a:gradFill flip="none" rotWithShape="1">
                    <a:gsLst>
                      <a:gs pos="0">
                        <a:srgbClr val="E55186"/>
                      </a:gs>
                      <a:gs pos="30000">
                        <a:srgbClr val="9271A3"/>
                      </a:gs>
                      <a:gs pos="100000">
                        <a:srgbClr val="65A1FC"/>
                      </a:gs>
                      <a:gs pos="63000">
                        <a:srgbClr val="5480B8"/>
                      </a:gs>
                    </a:gsLst>
                    <a:lin ang="0" scaled="1"/>
                    <a:tileRect/>
                  </a:gradFill>
                  <a:latin typeface="Microsoft YaHei" panose="020B0503020204020204" pitchFamily="34" charset="-122"/>
                  <a:ea typeface="Microsoft YaHei" panose="020B0503020204020204" pitchFamily="34" charset="-122"/>
                </a:defRPr>
              </a:lvl1pPr>
            </a:lstStyle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600" dirty="0">
                  <a:solidFill>
                    <a:srgbClr val="123984"/>
                  </a:solidFill>
                  <a:cs typeface="+mn-cs"/>
                </a:rPr>
                <a:t>6.</a:t>
              </a:r>
              <a:r>
                <a:rPr lang="zh-CN" altLang="en-US" sz="1600" dirty="0">
                  <a:solidFill>
                    <a:srgbClr val="123984"/>
                  </a:solidFill>
                  <a:cs typeface="+mn-cs"/>
                </a:rPr>
                <a:t> </a:t>
              </a:r>
              <a:r>
                <a:rPr lang="en-US" altLang="zh-CN" sz="1600" dirty="0">
                  <a:solidFill>
                    <a:srgbClr val="123984"/>
                  </a:solidFill>
                  <a:cs typeface="+mn-cs"/>
                </a:rPr>
                <a:t> </a:t>
              </a:r>
              <a:r>
                <a:rPr lang="fr-CM" altLang="zh-CN" sz="1600" dirty="0">
                  <a:solidFill>
                    <a:srgbClr val="123984"/>
                  </a:solidFill>
                  <a:cs typeface="+mn-cs"/>
                </a:rPr>
                <a:t>NON-SLIP INSULATION LAYER</a:t>
              </a:r>
            </a:p>
            <a:p>
              <a:pPr algn="l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200" b="0" i="1" dirty="0">
                  <a:solidFill>
                    <a:srgbClr val="FF0000"/>
                  </a:solidFill>
                  <a:cs typeface="+mn-cs"/>
                </a:rPr>
                <a:t>     </a:t>
              </a:r>
              <a:endParaRPr lang="zh-CN" altLang="en-US" sz="1200" b="0" i="1" dirty="0">
                <a:solidFill>
                  <a:srgbClr val="FF0000"/>
                </a:solidFill>
                <a:cs typeface="+mn-cs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BAA477A3-0149-98BE-307C-96FEE0F1C767}"/>
              </a:ext>
            </a:extLst>
          </p:cNvPr>
          <p:cNvGrpSpPr/>
          <p:nvPr/>
        </p:nvGrpSpPr>
        <p:grpSpPr>
          <a:xfrm>
            <a:off x="7861493" y="1071812"/>
            <a:ext cx="1126370" cy="623249"/>
            <a:chOff x="670996" y="825849"/>
            <a:chExt cx="2424777" cy="1341689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5AFB0DC-070C-BA37-A6B0-FA58E9E6B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8505" y="825849"/>
              <a:ext cx="764832" cy="830615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46B2CB3-C1CC-69E3-28BC-EC2300F12A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16269"/>
            <a:stretch/>
          </p:blipFill>
          <p:spPr>
            <a:xfrm>
              <a:off x="670996" y="1512223"/>
              <a:ext cx="2424777" cy="655315"/>
            </a:xfrm>
            <a:prstGeom prst="rect">
              <a:avLst/>
            </a:prstGeom>
          </p:spPr>
        </p:pic>
      </p:grpSp>
      <p:pic>
        <p:nvPicPr>
          <p:cNvPr id="2" name="Image 11">
            <a:extLst>
              <a:ext uri="{FF2B5EF4-FFF2-40B4-BE49-F238E27FC236}">
                <a16:creationId xmlns:a16="http://schemas.microsoft.com/office/drawing/2014/main" id="{DC146165-E526-2FF3-729D-FD6D3EA23A1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10541"/>
            <a:ext cx="9180512" cy="994388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6E7D3D13-5FD6-4285-B7F3-738502DA7909}"/>
              </a:ext>
            </a:extLst>
          </p:cNvPr>
          <p:cNvSpPr txBox="1"/>
          <p:nvPr/>
        </p:nvSpPr>
        <p:spPr>
          <a:xfrm>
            <a:off x="-160950" y="275003"/>
            <a:ext cx="591629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MULTIPLE-LAYER DESIGN</a:t>
            </a:r>
          </a:p>
        </p:txBody>
      </p:sp>
      <p:pic>
        <p:nvPicPr>
          <p:cNvPr id="37" name="Image 15">
            <a:extLst>
              <a:ext uri="{FF2B5EF4-FFF2-40B4-BE49-F238E27FC236}">
                <a16:creationId xmlns:a16="http://schemas.microsoft.com/office/drawing/2014/main" id="{AF34CB24-9DA2-D64A-945B-1C3C92CC73C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8" name="ZoneTexte 16">
            <a:extLst>
              <a:ext uri="{FF2B5EF4-FFF2-40B4-BE49-F238E27FC236}">
                <a16:creationId xmlns:a16="http://schemas.microsoft.com/office/drawing/2014/main" id="{5EB6A070-5C0A-1C41-B422-8FDC13B90169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39280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60" grpId="0"/>
      <p:bldP spid="63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">
            <a:extLst>
              <a:ext uri="{FF2B5EF4-FFF2-40B4-BE49-F238E27FC236}">
                <a16:creationId xmlns:a16="http://schemas.microsoft.com/office/drawing/2014/main" id="{1ED6B728-D0D5-9FBF-D189-245E951A0E6B}"/>
              </a:ext>
            </a:extLst>
          </p:cNvPr>
          <p:cNvGrpSpPr/>
          <p:nvPr/>
        </p:nvGrpSpPr>
        <p:grpSpPr>
          <a:xfrm>
            <a:off x="74920" y="1301030"/>
            <a:ext cx="2590707" cy="1078298"/>
            <a:chOff x="-93836" y="1424573"/>
            <a:chExt cx="3361834" cy="745340"/>
          </a:xfrm>
        </p:grpSpPr>
        <p:pic>
          <p:nvPicPr>
            <p:cNvPr id="3" name="图片 9">
              <a:extLst>
                <a:ext uri="{FF2B5EF4-FFF2-40B4-BE49-F238E27FC236}">
                  <a16:creationId xmlns:a16="http://schemas.microsoft.com/office/drawing/2014/main" id="{27794405-4301-EEDC-4C98-2D6FA4F940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93836" y="1424573"/>
              <a:ext cx="633343" cy="687817"/>
            </a:xfrm>
            <a:prstGeom prst="rect">
              <a:avLst/>
            </a:prstGeom>
          </p:spPr>
        </p:pic>
        <p:pic>
          <p:nvPicPr>
            <p:cNvPr id="4" name="图片 10">
              <a:extLst>
                <a:ext uri="{FF2B5EF4-FFF2-40B4-BE49-F238E27FC236}">
                  <a16:creationId xmlns:a16="http://schemas.microsoft.com/office/drawing/2014/main" id="{0C4EA7B3-9016-57CB-EFAA-7FAEB83B83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16269"/>
            <a:stretch/>
          </p:blipFill>
          <p:spPr>
            <a:xfrm>
              <a:off x="640745" y="1459876"/>
              <a:ext cx="2627253" cy="710037"/>
            </a:xfrm>
            <a:prstGeom prst="rect">
              <a:avLst/>
            </a:prstGeom>
          </p:spPr>
        </p:pic>
      </p:grpSp>
      <p:pic>
        <p:nvPicPr>
          <p:cNvPr id="6" name="图片 4">
            <a:extLst>
              <a:ext uri="{FF2B5EF4-FFF2-40B4-BE49-F238E27FC236}">
                <a16:creationId xmlns:a16="http://schemas.microsoft.com/office/drawing/2014/main" id="{5BAA7CCC-8888-94F2-CFB4-3C4DF1CFD9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987" y="1598618"/>
            <a:ext cx="4013588" cy="2947036"/>
          </a:xfrm>
          <a:prstGeom prst="rect">
            <a:avLst/>
          </a:prstGeom>
        </p:spPr>
      </p:pic>
      <p:pic>
        <p:nvPicPr>
          <p:cNvPr id="5" name="Image 11">
            <a:extLst>
              <a:ext uri="{FF2B5EF4-FFF2-40B4-BE49-F238E27FC236}">
                <a16:creationId xmlns:a16="http://schemas.microsoft.com/office/drawing/2014/main" id="{DDD72762-6335-7050-4FDA-3E94E1E3A20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10541"/>
            <a:ext cx="9180512" cy="994388"/>
          </a:xfrm>
          <a:prstGeom prst="rect">
            <a:avLst/>
          </a:prstGeom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BFB62EE4-D856-F7EA-1325-B139469FA348}"/>
              </a:ext>
            </a:extLst>
          </p:cNvPr>
          <p:cNvSpPr txBox="1"/>
          <p:nvPr/>
        </p:nvSpPr>
        <p:spPr>
          <a:xfrm>
            <a:off x="74920" y="327497"/>
            <a:ext cx="5430281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iSMART</a:t>
            </a: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S3 FUNCTIONS</a:t>
            </a:r>
          </a:p>
        </p:txBody>
      </p:sp>
      <p:sp>
        <p:nvSpPr>
          <p:cNvPr id="1390" name="TextBox 12"/>
          <p:cNvSpPr txBox="1"/>
          <p:nvPr/>
        </p:nvSpPr>
        <p:spPr>
          <a:xfrm>
            <a:off x="195992" y="2011761"/>
            <a:ext cx="5948372" cy="2377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fr-FR" sz="1650" dirty="0">
              <a:solidFill>
                <a:srgbClr val="595959"/>
              </a:solidFill>
              <a:latin typeface="Avenir Next Regular"/>
              <a:ea typeface="Avenir Next Regular"/>
              <a:cs typeface="Avenir Next Regular"/>
              <a:sym typeface="Avenir Next Regula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1650" dirty="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sz="1650" b="1" dirty="0">
                <a:solidFill>
                  <a:srgbClr val="123984"/>
                </a:solidFill>
                <a:latin typeface="Arial" panose="020B0604020202020204" pitchFamily="34" charset="0"/>
                <a:ea typeface="Avenir Next Regular"/>
                <a:cs typeface="Arial" panose="020B0604020202020204" pitchFamily="34" charset="0"/>
                <a:sym typeface="Avenir Next Regular"/>
              </a:rPr>
              <a:t> </a:t>
            </a:r>
            <a:r>
              <a:rPr lang="fr-FR" sz="1650" b="1" dirty="0">
                <a:solidFill>
                  <a:srgbClr val="123984"/>
                </a:solidFill>
                <a:latin typeface="Arial" panose="020B0604020202020204" pitchFamily="34" charset="0"/>
                <a:ea typeface="Avenir Next Regular"/>
                <a:cs typeface="Arial" panose="020B0604020202020204" pitchFamily="34" charset="0"/>
                <a:sym typeface="Avenir Next Regular"/>
              </a:rPr>
              <a:t>      </a:t>
            </a:r>
            <a:r>
              <a:rPr lang="fr-CM" sz="1650" b="1" dirty="0">
                <a:solidFill>
                  <a:srgbClr val="123984"/>
                </a:solidFill>
                <a:latin typeface="Arial" panose="020B0604020202020204" pitchFamily="34" charset="0"/>
                <a:ea typeface="Avenir Next Regular"/>
                <a:cs typeface="Arial" panose="020B0604020202020204" pitchFamily="34" charset="0"/>
                <a:sym typeface="Avenir Next Regular"/>
              </a:rPr>
              <a:t>PROVIDES&gt; 4000 IONS / CM3</a:t>
            </a:r>
            <a:endParaRPr lang="fr-CM" sz="1650" b="1" dirty="0">
              <a:solidFill>
                <a:srgbClr val="123984"/>
              </a:solidFill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  <a:sym typeface="Avenir Next Regula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fr-CM" sz="165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venir Next Regular"/>
              <a:sym typeface="Avenir Next Regula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fr-CM" sz="165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       PROMOTES DEEP SLEEP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fr-CM" sz="1650" b="1" dirty="0">
              <a:solidFill>
                <a:srgbClr val="123984"/>
              </a:solidFill>
              <a:latin typeface="Arial" panose="020B0604020202020204" pitchFamily="34" charset="0"/>
              <a:ea typeface="Microsoft YaHei UI" panose="020B0503020204020204" pitchFamily="34" charset="-122"/>
              <a:cs typeface="Arial" panose="020B0604020202020204" pitchFamily="34" charset="0"/>
              <a:sym typeface="Avenir Next Regular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fr-CM" sz="165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       REGULATES BLOOD PH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endParaRPr lang="fr-CM" sz="1650" b="1" dirty="0">
              <a:solidFill>
                <a:srgbClr val="0070C0"/>
              </a:solidFill>
              <a:latin typeface="Microsoft YaHei UI" panose="020B0503020204020204" pitchFamily="34" charset="-122"/>
              <a:ea typeface="Microsoft YaHei UI" panose="020B0503020204020204" pitchFamily="34" charset="-122"/>
              <a:cs typeface="Avenir Next Regular"/>
              <a:sym typeface="Avenir Next Regular"/>
            </a:endParaRPr>
          </a:p>
          <a:p>
            <a:pPr marL="384572" indent="-384572" fontAlgn="auto">
              <a:spcBef>
                <a:spcPts val="0"/>
              </a:spcBef>
              <a:spcAft>
                <a:spcPts val="0"/>
              </a:spcAft>
              <a:defRPr sz="2200">
                <a:solidFill>
                  <a:srgbClr val="595959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 lang="fr-CM" sz="1650" b="1" dirty="0">
                <a:solidFill>
                  <a:srgbClr val="123984"/>
                </a:solidFill>
                <a:latin typeface="Arial" panose="020B0604020202020204" pitchFamily="34" charset="0"/>
                <a:ea typeface="Microsoft YaHei UI" panose="020B0503020204020204" pitchFamily="34" charset="-122"/>
                <a:cs typeface="Arial" panose="020B0604020202020204" pitchFamily="34" charset="0"/>
                <a:sym typeface="Avenir Next Regular"/>
              </a:rPr>
              <a:t>       INCREASES OXYGEN-BINDING CAPACITY</a:t>
            </a:r>
          </a:p>
        </p:txBody>
      </p:sp>
      <p:sp>
        <p:nvSpPr>
          <p:cNvPr id="1391" name="Freeform 15"/>
          <p:cNvSpPr/>
          <p:nvPr/>
        </p:nvSpPr>
        <p:spPr>
          <a:xfrm>
            <a:off x="195992" y="2561306"/>
            <a:ext cx="208192" cy="166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78" h="20280" extrusionOk="0">
                <a:moveTo>
                  <a:pt x="3157" y="3959"/>
                </a:moveTo>
                <a:cubicBezTo>
                  <a:pt x="933" y="8420"/>
                  <a:pt x="933" y="8420"/>
                  <a:pt x="933" y="8420"/>
                </a:cubicBezTo>
                <a:cubicBezTo>
                  <a:pt x="-1711" y="13662"/>
                  <a:pt x="1577" y="20280"/>
                  <a:pt x="6865" y="20280"/>
                </a:cubicBezTo>
                <a:cubicBezTo>
                  <a:pt x="11313" y="20280"/>
                  <a:pt x="11313" y="20280"/>
                  <a:pt x="11313" y="20280"/>
                </a:cubicBezTo>
                <a:cubicBezTo>
                  <a:pt x="16601" y="20280"/>
                  <a:pt x="19889" y="13662"/>
                  <a:pt x="17245" y="8420"/>
                </a:cubicBezTo>
                <a:cubicBezTo>
                  <a:pt x="15021" y="3959"/>
                  <a:pt x="15021" y="3959"/>
                  <a:pt x="15021" y="3959"/>
                </a:cubicBezTo>
                <a:cubicBezTo>
                  <a:pt x="12377" y="-1320"/>
                  <a:pt x="5801" y="-1320"/>
                  <a:pt x="3157" y="3959"/>
                </a:cubicBezTo>
                <a:close/>
              </a:path>
            </a:pathLst>
          </a:custGeom>
          <a:gradFill>
            <a:gsLst>
              <a:gs pos="0">
                <a:srgbClr val="0E4382"/>
              </a:gs>
              <a:gs pos="100000">
                <a:srgbClr val="0C254E"/>
              </a:gs>
            </a:gsLst>
            <a:lin ang="5400000"/>
          </a:gradFill>
          <a:ln w="12700">
            <a:miter lim="400000"/>
          </a:ln>
          <a:effectLst>
            <a:outerShdw blurRad="63500" dist="50800" dir="5400000" rotWithShape="0">
              <a:srgbClr val="000000">
                <a:alpha val="25000"/>
              </a:srgbClr>
            </a:outerShdw>
          </a:effectLst>
        </p:spPr>
        <p:txBody>
          <a:bodyPr lIns="34289" rIns="34289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392" name="Freeform 16"/>
          <p:cNvSpPr/>
          <p:nvPr/>
        </p:nvSpPr>
        <p:spPr>
          <a:xfrm>
            <a:off x="203527" y="3072136"/>
            <a:ext cx="208192" cy="166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78" h="20280" extrusionOk="0">
                <a:moveTo>
                  <a:pt x="3157" y="3959"/>
                </a:moveTo>
                <a:cubicBezTo>
                  <a:pt x="933" y="8420"/>
                  <a:pt x="933" y="8420"/>
                  <a:pt x="933" y="8420"/>
                </a:cubicBezTo>
                <a:cubicBezTo>
                  <a:pt x="-1711" y="13662"/>
                  <a:pt x="1577" y="20280"/>
                  <a:pt x="6865" y="20280"/>
                </a:cubicBezTo>
                <a:cubicBezTo>
                  <a:pt x="11313" y="20280"/>
                  <a:pt x="11313" y="20280"/>
                  <a:pt x="11313" y="20280"/>
                </a:cubicBezTo>
                <a:cubicBezTo>
                  <a:pt x="16601" y="20280"/>
                  <a:pt x="19889" y="13662"/>
                  <a:pt x="17245" y="8420"/>
                </a:cubicBezTo>
                <a:cubicBezTo>
                  <a:pt x="15021" y="3959"/>
                  <a:pt x="15021" y="3959"/>
                  <a:pt x="15021" y="3959"/>
                </a:cubicBezTo>
                <a:cubicBezTo>
                  <a:pt x="12377" y="-1320"/>
                  <a:pt x="5801" y="-1320"/>
                  <a:pt x="3157" y="3959"/>
                </a:cubicBezTo>
                <a:close/>
              </a:path>
            </a:pathLst>
          </a:custGeom>
          <a:gradFill>
            <a:gsLst>
              <a:gs pos="0">
                <a:srgbClr val="0E4382"/>
              </a:gs>
              <a:gs pos="100000">
                <a:srgbClr val="0C254E"/>
              </a:gs>
            </a:gsLst>
            <a:lin ang="5400000"/>
          </a:gradFill>
          <a:ln w="12700">
            <a:miter lim="400000"/>
          </a:ln>
          <a:effectLst>
            <a:outerShdw blurRad="63500" dist="50800" dir="5400000" rotWithShape="0">
              <a:srgbClr val="000000">
                <a:alpha val="25000"/>
              </a:srgbClr>
            </a:outerShdw>
          </a:effectLst>
        </p:spPr>
        <p:txBody>
          <a:bodyPr lIns="34289" rIns="34289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393" name="Freeform 17"/>
          <p:cNvSpPr/>
          <p:nvPr/>
        </p:nvSpPr>
        <p:spPr>
          <a:xfrm>
            <a:off x="217852" y="3606298"/>
            <a:ext cx="208192" cy="166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78" h="20280" extrusionOk="0">
                <a:moveTo>
                  <a:pt x="3157" y="3959"/>
                </a:moveTo>
                <a:cubicBezTo>
                  <a:pt x="933" y="8420"/>
                  <a:pt x="933" y="8420"/>
                  <a:pt x="933" y="8420"/>
                </a:cubicBezTo>
                <a:cubicBezTo>
                  <a:pt x="-1711" y="13662"/>
                  <a:pt x="1577" y="20280"/>
                  <a:pt x="6865" y="20280"/>
                </a:cubicBezTo>
                <a:cubicBezTo>
                  <a:pt x="11313" y="20280"/>
                  <a:pt x="11313" y="20280"/>
                  <a:pt x="11313" y="20280"/>
                </a:cubicBezTo>
                <a:cubicBezTo>
                  <a:pt x="16601" y="20280"/>
                  <a:pt x="19889" y="13662"/>
                  <a:pt x="17245" y="8420"/>
                </a:cubicBezTo>
                <a:cubicBezTo>
                  <a:pt x="15021" y="3959"/>
                  <a:pt x="15021" y="3959"/>
                  <a:pt x="15021" y="3959"/>
                </a:cubicBezTo>
                <a:cubicBezTo>
                  <a:pt x="12377" y="-1320"/>
                  <a:pt x="5801" y="-1320"/>
                  <a:pt x="3157" y="3959"/>
                </a:cubicBezTo>
                <a:close/>
              </a:path>
            </a:pathLst>
          </a:custGeom>
          <a:gradFill>
            <a:gsLst>
              <a:gs pos="0">
                <a:srgbClr val="0E4382"/>
              </a:gs>
              <a:gs pos="100000">
                <a:srgbClr val="0C254E"/>
              </a:gs>
            </a:gsLst>
            <a:lin ang="5400000"/>
          </a:gradFill>
          <a:ln w="12700">
            <a:miter lim="400000"/>
          </a:ln>
          <a:effectLst>
            <a:outerShdw blurRad="63500" dist="50800" dir="5400000" rotWithShape="0">
              <a:srgbClr val="000000">
                <a:alpha val="25000"/>
              </a:srgbClr>
            </a:outerShdw>
          </a:effectLst>
        </p:spPr>
        <p:txBody>
          <a:bodyPr lIns="34289" rIns="34289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等线" panose="020F0502020204030204"/>
            </a:endParaRPr>
          </a:p>
        </p:txBody>
      </p:sp>
      <p:sp>
        <p:nvSpPr>
          <p:cNvPr id="1394" name="Freeform 18"/>
          <p:cNvSpPr/>
          <p:nvPr/>
        </p:nvSpPr>
        <p:spPr>
          <a:xfrm>
            <a:off x="231085" y="4123677"/>
            <a:ext cx="208192" cy="1666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8178" h="20280" extrusionOk="0">
                <a:moveTo>
                  <a:pt x="3157" y="3959"/>
                </a:moveTo>
                <a:cubicBezTo>
                  <a:pt x="933" y="8420"/>
                  <a:pt x="933" y="8420"/>
                  <a:pt x="933" y="8420"/>
                </a:cubicBezTo>
                <a:cubicBezTo>
                  <a:pt x="-1711" y="13662"/>
                  <a:pt x="1577" y="20280"/>
                  <a:pt x="6865" y="20280"/>
                </a:cubicBezTo>
                <a:cubicBezTo>
                  <a:pt x="11313" y="20280"/>
                  <a:pt x="11313" y="20280"/>
                  <a:pt x="11313" y="20280"/>
                </a:cubicBezTo>
                <a:cubicBezTo>
                  <a:pt x="16601" y="20280"/>
                  <a:pt x="19889" y="13662"/>
                  <a:pt x="17245" y="8420"/>
                </a:cubicBezTo>
                <a:cubicBezTo>
                  <a:pt x="15021" y="3959"/>
                  <a:pt x="15021" y="3959"/>
                  <a:pt x="15021" y="3959"/>
                </a:cubicBezTo>
                <a:cubicBezTo>
                  <a:pt x="12377" y="-1320"/>
                  <a:pt x="5801" y="-1320"/>
                  <a:pt x="3157" y="3959"/>
                </a:cubicBezTo>
                <a:close/>
              </a:path>
            </a:pathLst>
          </a:custGeom>
          <a:gradFill>
            <a:gsLst>
              <a:gs pos="0">
                <a:srgbClr val="0E4382"/>
              </a:gs>
              <a:gs pos="100000">
                <a:srgbClr val="0C254E"/>
              </a:gs>
            </a:gsLst>
            <a:lin ang="5400000"/>
          </a:gradFill>
          <a:ln w="12700">
            <a:miter lim="400000"/>
          </a:ln>
          <a:effectLst>
            <a:outerShdw blurRad="63500" dist="50800" dir="5400000" rotWithShape="0">
              <a:srgbClr val="000000">
                <a:alpha val="25000"/>
              </a:srgbClr>
            </a:outerShdw>
          </a:effectLst>
        </p:spPr>
        <p:txBody>
          <a:bodyPr lIns="34289" rIns="34289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>
              <a:solidFill>
                <a:prstClr val="black"/>
              </a:solidFill>
              <a:latin typeface="等线" panose="020F0502020204030204"/>
            </a:endParaRPr>
          </a:p>
        </p:txBody>
      </p:sp>
      <p:pic>
        <p:nvPicPr>
          <p:cNvPr id="19" name="Image 15">
            <a:extLst>
              <a:ext uri="{FF2B5EF4-FFF2-40B4-BE49-F238E27FC236}">
                <a16:creationId xmlns:a16="http://schemas.microsoft.com/office/drawing/2014/main" id="{C377266D-ED1E-264D-B3E4-B10A2BC9BDD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0" name="ZoneTexte 16">
            <a:extLst>
              <a:ext uri="{FF2B5EF4-FFF2-40B4-BE49-F238E27FC236}">
                <a16:creationId xmlns:a16="http://schemas.microsoft.com/office/drawing/2014/main" id="{AE5640F4-3D71-634B-98E7-B29068896AC9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065006347"/>
      </p:ext>
    </p:extLst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>
            <a:extLst>
              <a:ext uri="{FF2B5EF4-FFF2-40B4-BE49-F238E27FC236}">
                <a16:creationId xmlns:a16="http://schemas.microsoft.com/office/drawing/2014/main" id="{2687E7B2-5193-2D05-66D1-05C5C378EB64}"/>
              </a:ext>
            </a:extLst>
          </p:cNvPr>
          <p:cNvSpPr/>
          <p:nvPr/>
        </p:nvSpPr>
        <p:spPr>
          <a:xfrm>
            <a:off x="136191" y="2026334"/>
            <a:ext cx="3845606" cy="906421"/>
          </a:xfrm>
          <a:prstGeom prst="roundRect">
            <a:avLst>
              <a:gd name="adj" fmla="val 5516"/>
            </a:avLst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D2E382EE-7857-5AEC-DB7B-A59E2F10017C}"/>
              </a:ext>
            </a:extLst>
          </p:cNvPr>
          <p:cNvSpPr txBox="1"/>
          <p:nvPr/>
        </p:nvSpPr>
        <p:spPr>
          <a:xfrm>
            <a:off x="0" y="1290655"/>
            <a:ext cx="5926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kumimoji="1" sz="4600" b="1">
                <a:gradFill flip="none" rotWithShape="1">
                  <a:gsLst>
                    <a:gs pos="0">
                      <a:srgbClr val="E55186"/>
                    </a:gs>
                    <a:gs pos="30000">
                      <a:srgbClr val="9271A3"/>
                    </a:gs>
                    <a:gs pos="100000">
                      <a:srgbClr val="65A1FC"/>
                    </a:gs>
                    <a:gs pos="63000">
                      <a:srgbClr val="5480B8"/>
                    </a:gs>
                  </a:gsLst>
                  <a:lin ang="0" scaled="1"/>
                  <a:tileRect/>
                </a:gradFill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zh-CN" sz="1800" dirty="0">
                <a:solidFill>
                  <a:schemeClr val="accent1">
                    <a:lumMod val="75000"/>
                  </a:schemeClr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FITS THE NECK IN ANY POSITION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endParaRPr lang="fr-FR" altLang="zh-CN" sz="1400" b="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查看图片">
            <a:extLst>
              <a:ext uri="{FF2B5EF4-FFF2-40B4-BE49-F238E27FC236}">
                <a16:creationId xmlns:a16="http://schemas.microsoft.com/office/drawing/2014/main" id="{A796E730-CDE8-F8CC-4A8E-0EC324593D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213000"/>
                    </a14:imgEffect>
                    <a14:imgEffect>
                      <a14:brightnessContrast bright="100000" contrast="-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332792">
            <a:off x="4622242" y="2047984"/>
            <a:ext cx="454388" cy="36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查看图片">
            <a:extLst>
              <a:ext uri="{FF2B5EF4-FFF2-40B4-BE49-F238E27FC236}">
                <a16:creationId xmlns:a16="http://schemas.microsoft.com/office/drawing/2014/main" id="{C02DFBE1-1725-695F-5F15-78ACBFBAF7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500"/>
                    </a14:imgEffect>
                    <a14:imgEffect>
                      <a14:saturation sat="213000"/>
                    </a14:imgEffect>
                    <a14:imgEffect>
                      <a14:brightnessContrast bright="100000" contrast="-8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0332792">
            <a:off x="7102664" y="1608567"/>
            <a:ext cx="454388" cy="363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C88DEB6-B7E1-3B04-8159-39E3946DDE2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950" y="2232136"/>
            <a:ext cx="570692" cy="339614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6F21B830-92B1-CDAE-3DC7-1E8591790492}"/>
              </a:ext>
            </a:extLst>
          </p:cNvPr>
          <p:cNvSpPr txBox="1"/>
          <p:nvPr/>
        </p:nvSpPr>
        <p:spPr>
          <a:xfrm>
            <a:off x="958298" y="2287221"/>
            <a:ext cx="23501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DOUBLE-SIDED DESIGN</a:t>
            </a:r>
          </a:p>
        </p:txBody>
      </p:sp>
      <p:sp>
        <p:nvSpPr>
          <p:cNvPr id="16" name="圆角矩形 15">
            <a:extLst>
              <a:ext uri="{FF2B5EF4-FFF2-40B4-BE49-F238E27FC236}">
                <a16:creationId xmlns:a16="http://schemas.microsoft.com/office/drawing/2014/main" id="{C122B517-F448-E87C-F137-3EE6130F7266}"/>
              </a:ext>
            </a:extLst>
          </p:cNvPr>
          <p:cNvSpPr/>
          <p:nvPr/>
        </p:nvSpPr>
        <p:spPr>
          <a:xfrm>
            <a:off x="136191" y="3031196"/>
            <a:ext cx="3845606" cy="856850"/>
          </a:xfrm>
          <a:prstGeom prst="roundRect">
            <a:avLst>
              <a:gd name="adj" fmla="val 5516"/>
            </a:avLst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D801D72-A018-7839-88ED-44D1B4FAF8E0}"/>
              </a:ext>
            </a:extLst>
          </p:cNvPr>
          <p:cNvSpPr txBox="1"/>
          <p:nvPr/>
        </p:nvSpPr>
        <p:spPr>
          <a:xfrm>
            <a:off x="958298" y="3289627"/>
            <a:ext cx="28988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DOES NOT DEFORM</a:t>
            </a:r>
          </a:p>
        </p:txBody>
      </p:sp>
      <p:sp>
        <p:nvSpPr>
          <p:cNvPr id="22" name="圆角矩形 21">
            <a:extLst>
              <a:ext uri="{FF2B5EF4-FFF2-40B4-BE49-F238E27FC236}">
                <a16:creationId xmlns:a16="http://schemas.microsoft.com/office/drawing/2014/main" id="{71ACCDCD-1363-070A-34F1-F5DC2C39E35C}"/>
              </a:ext>
            </a:extLst>
          </p:cNvPr>
          <p:cNvSpPr/>
          <p:nvPr/>
        </p:nvSpPr>
        <p:spPr>
          <a:xfrm>
            <a:off x="136191" y="3992061"/>
            <a:ext cx="3845606" cy="793800"/>
          </a:xfrm>
          <a:prstGeom prst="roundRect">
            <a:avLst>
              <a:gd name="adj" fmla="val 5516"/>
            </a:avLst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CE3C89EB-EBCD-370B-8339-9345EF13576A}"/>
              </a:ext>
            </a:extLst>
          </p:cNvPr>
          <p:cNvSpPr txBox="1"/>
          <p:nvPr/>
        </p:nvSpPr>
        <p:spPr>
          <a:xfrm>
            <a:off x="958298" y="4108753"/>
            <a:ext cx="3247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ZERO GRAVITY DESIGN</a:t>
            </a: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FAC78A0E-C16E-7B7C-AF94-E8F491C4CC7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76" y="4176735"/>
            <a:ext cx="570692" cy="37598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692E16E8-62DF-2765-AC17-61F1B3BC25E2}"/>
              </a:ext>
            </a:extLst>
          </p:cNvPr>
          <p:cNvGrpSpPr/>
          <p:nvPr/>
        </p:nvGrpSpPr>
        <p:grpSpPr>
          <a:xfrm>
            <a:off x="5547421" y="4543401"/>
            <a:ext cx="1126370" cy="623249"/>
            <a:chOff x="670996" y="825849"/>
            <a:chExt cx="2424777" cy="1341689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89EE1918-E55E-4D77-288C-22D10A7DA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98505" y="825849"/>
              <a:ext cx="764832" cy="830615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9C00E5D-2272-B0D8-EFF3-773821F7AC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16269"/>
            <a:stretch/>
          </p:blipFill>
          <p:spPr>
            <a:xfrm>
              <a:off x="670996" y="1512223"/>
              <a:ext cx="2424777" cy="655315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D0E918B8-2E9C-6D05-A227-6EC267D8377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77" y="3288029"/>
            <a:ext cx="535737" cy="284048"/>
          </a:xfrm>
          <a:prstGeom prst="rect">
            <a:avLst/>
          </a:prstGeom>
        </p:spPr>
      </p:pic>
      <p:pic>
        <p:nvPicPr>
          <p:cNvPr id="8" name="Image 11">
            <a:extLst>
              <a:ext uri="{FF2B5EF4-FFF2-40B4-BE49-F238E27FC236}">
                <a16:creationId xmlns:a16="http://schemas.microsoft.com/office/drawing/2014/main" id="{A835D31B-9710-8566-BCE1-54CAB903846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10541"/>
            <a:ext cx="9180512" cy="994388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8294755F-3955-9C04-4E53-2D3A384B0404}"/>
              </a:ext>
            </a:extLst>
          </p:cNvPr>
          <p:cNvSpPr txBox="1"/>
          <p:nvPr/>
        </p:nvSpPr>
        <p:spPr>
          <a:xfrm>
            <a:off x="-141363" y="153784"/>
            <a:ext cx="5268235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iSMART</a:t>
            </a: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S3 PILLOW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ZERO GRAVITY</a:t>
            </a:r>
          </a:p>
        </p:txBody>
      </p:sp>
      <p:pic>
        <p:nvPicPr>
          <p:cNvPr id="27" name="Image 15">
            <a:extLst>
              <a:ext uri="{FF2B5EF4-FFF2-40B4-BE49-F238E27FC236}">
                <a16:creationId xmlns:a16="http://schemas.microsoft.com/office/drawing/2014/main" id="{E7659C08-6C92-7D43-9DE5-D8BC589E94A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0" name="ZoneTexte 16">
            <a:extLst>
              <a:ext uri="{FF2B5EF4-FFF2-40B4-BE49-F238E27FC236}">
                <a16:creationId xmlns:a16="http://schemas.microsoft.com/office/drawing/2014/main" id="{EE3AE173-D732-6E48-A05D-C839F873FB4D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58201709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66E89924-3BD7-14B4-0C33-D0D8FC16CA82}"/>
              </a:ext>
            </a:extLst>
          </p:cNvPr>
          <p:cNvGrpSpPr/>
          <p:nvPr/>
        </p:nvGrpSpPr>
        <p:grpSpPr>
          <a:xfrm>
            <a:off x="184980" y="2034273"/>
            <a:ext cx="2438580" cy="537489"/>
            <a:chOff x="-127053" y="1457193"/>
            <a:chExt cx="3222826" cy="71034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E51A8D43-D1F9-18CC-E9C4-C44CA0E4F0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27053" y="1457193"/>
              <a:ext cx="654087" cy="710345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D6CB4A8C-0993-2BB7-B731-E0F1030AC7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16269"/>
            <a:stretch/>
          </p:blipFill>
          <p:spPr>
            <a:xfrm>
              <a:off x="670996" y="1512223"/>
              <a:ext cx="2424777" cy="655315"/>
            </a:xfrm>
            <a:prstGeom prst="rect">
              <a:avLst/>
            </a:prstGeom>
          </p:spPr>
        </p:pic>
      </p:grpSp>
      <p:pic>
        <p:nvPicPr>
          <p:cNvPr id="10" name="Image 11">
            <a:extLst>
              <a:ext uri="{FF2B5EF4-FFF2-40B4-BE49-F238E27FC236}">
                <a16:creationId xmlns:a16="http://schemas.microsoft.com/office/drawing/2014/main" id="{BDC281ED-E160-9B77-31F2-0D53BF54BA5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10541"/>
            <a:ext cx="9180512" cy="994388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3E6306F1-15B4-BAC3-550D-61CEF31BC234}"/>
              </a:ext>
            </a:extLst>
          </p:cNvPr>
          <p:cNvSpPr txBox="1"/>
          <p:nvPr/>
        </p:nvSpPr>
        <p:spPr>
          <a:xfrm>
            <a:off x="346893" y="242959"/>
            <a:ext cx="3023886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iSMART</a:t>
            </a: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S3</a:t>
            </a:r>
            <a:endParaRPr lang="en-US" sz="2400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age 15">
            <a:extLst>
              <a:ext uri="{FF2B5EF4-FFF2-40B4-BE49-F238E27FC236}">
                <a16:creationId xmlns:a16="http://schemas.microsoft.com/office/drawing/2014/main" id="{738EB1E4-4636-EF4D-8BF7-4769FAD52A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3" name="ZoneTexte 16">
            <a:extLst>
              <a:ext uri="{FF2B5EF4-FFF2-40B4-BE49-F238E27FC236}">
                <a16:creationId xmlns:a16="http://schemas.microsoft.com/office/drawing/2014/main" id="{46DAB331-9838-9E41-B860-F5FBF325D72D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6195006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B7C680-CBE6-DC40-9EDE-8AD73F1ECAED}"/>
              </a:ext>
            </a:extLst>
          </p:cNvPr>
          <p:cNvSpPr/>
          <p:nvPr/>
        </p:nvSpPr>
        <p:spPr>
          <a:xfrm>
            <a:off x="346893" y="1395908"/>
            <a:ext cx="2712240" cy="3005176"/>
          </a:xfrm>
          <a:prstGeom prst="rect">
            <a:avLst/>
          </a:prstGeom>
          <a:solidFill>
            <a:schemeClr val="accent1">
              <a:lumMod val="50000"/>
              <a:alpha val="45000"/>
            </a:schemeClr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en-GB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138F281-56CC-2288-9C1F-A2A061D16F09}"/>
              </a:ext>
            </a:extLst>
          </p:cNvPr>
          <p:cNvSpPr txBox="1"/>
          <p:nvPr/>
        </p:nvSpPr>
        <p:spPr>
          <a:xfrm>
            <a:off x="675064" y="1479211"/>
            <a:ext cx="224615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ANTI BACTERIAL TEST</a:t>
            </a:r>
            <a:endParaRPr kumimoji="1" lang="zh-CN" altLang="en-US" sz="12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146" name="Picture 2" descr="查看图片">
            <a:extLst>
              <a:ext uri="{FF2B5EF4-FFF2-40B4-BE49-F238E27FC236}">
                <a16:creationId xmlns:a16="http://schemas.microsoft.com/office/drawing/2014/main" id="{E3DBC4F8-62B0-6B5F-5392-FD7C8BE6C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276" y="1539312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查看图片">
            <a:extLst>
              <a:ext uri="{FF2B5EF4-FFF2-40B4-BE49-F238E27FC236}">
                <a16:creationId xmlns:a16="http://schemas.microsoft.com/office/drawing/2014/main" id="{8786962D-2645-9C42-49B5-6647FD0676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276" y="1848854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查看图片">
            <a:extLst>
              <a:ext uri="{FF2B5EF4-FFF2-40B4-BE49-F238E27FC236}">
                <a16:creationId xmlns:a16="http://schemas.microsoft.com/office/drawing/2014/main" id="{B8F75068-DAC1-165A-E6E6-1FFA08FA0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276" y="2158395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查看图片">
            <a:extLst>
              <a:ext uri="{FF2B5EF4-FFF2-40B4-BE49-F238E27FC236}">
                <a16:creationId xmlns:a16="http://schemas.microsoft.com/office/drawing/2014/main" id="{E95EDB5F-A8CD-93D0-43E8-7D6BAD4220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276" y="2467937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查看图片">
            <a:extLst>
              <a:ext uri="{FF2B5EF4-FFF2-40B4-BE49-F238E27FC236}">
                <a16:creationId xmlns:a16="http://schemas.microsoft.com/office/drawing/2014/main" id="{06F5F431-41B7-CD29-2C50-37AECF0D7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276" y="2777478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查看图片">
            <a:extLst>
              <a:ext uri="{FF2B5EF4-FFF2-40B4-BE49-F238E27FC236}">
                <a16:creationId xmlns:a16="http://schemas.microsoft.com/office/drawing/2014/main" id="{750B0F34-4F14-706B-00F3-FCDEE8C1D3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276" y="3087020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查看图片">
            <a:extLst>
              <a:ext uri="{FF2B5EF4-FFF2-40B4-BE49-F238E27FC236}">
                <a16:creationId xmlns:a16="http://schemas.microsoft.com/office/drawing/2014/main" id="{CE26FA81-34C5-B8EE-F6B0-51EADD46EB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276" y="3396561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查看图片">
            <a:extLst>
              <a:ext uri="{FF2B5EF4-FFF2-40B4-BE49-F238E27FC236}">
                <a16:creationId xmlns:a16="http://schemas.microsoft.com/office/drawing/2014/main" id="{108FF3BE-18CB-586D-2D1A-3ECCB9AEB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60000" contrast="-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7276" y="3706103"/>
            <a:ext cx="267788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D77F7967-6919-C86C-F05C-A1D5A2BA96A9}"/>
              </a:ext>
            </a:extLst>
          </p:cNvPr>
          <p:cNvSpPr txBox="1"/>
          <p:nvPr/>
        </p:nvSpPr>
        <p:spPr>
          <a:xfrm>
            <a:off x="675064" y="1785453"/>
            <a:ext cx="1965119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ANTI DUST MITE TEST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7639EA5-C655-811C-47B5-8CDC6E108EB0}"/>
              </a:ext>
            </a:extLst>
          </p:cNvPr>
          <p:cNvSpPr txBox="1"/>
          <p:nvPr/>
        </p:nvSpPr>
        <p:spPr>
          <a:xfrm>
            <a:off x="675065" y="2106603"/>
            <a:ext cx="2088563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ANTI ODOR TEST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43C39A35-368C-B3F4-890E-E5D642F767B0}"/>
              </a:ext>
            </a:extLst>
          </p:cNvPr>
          <p:cNvSpPr txBox="1"/>
          <p:nvPr/>
        </p:nvSpPr>
        <p:spPr>
          <a:xfrm>
            <a:off x="682518" y="2412438"/>
            <a:ext cx="1831691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AZO DYE SAFETY TEST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85E3788F-E897-295D-17AB-DFEDD5323A70}"/>
              </a:ext>
            </a:extLst>
          </p:cNvPr>
          <p:cNvSpPr txBox="1"/>
          <p:nvPr/>
        </p:nvSpPr>
        <p:spPr>
          <a:xfrm>
            <a:off x="675064" y="2715508"/>
            <a:ext cx="224615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FORMALDEHYDE FREE TEST</a:t>
            </a:r>
            <a:endParaRPr kumimoji="1" lang="zh-CN" altLang="en-US" sz="12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162EF26-7546-CF60-903F-E6A55EDD46C3}"/>
              </a:ext>
            </a:extLst>
          </p:cNvPr>
          <p:cNvSpPr txBox="1"/>
          <p:nvPr/>
        </p:nvSpPr>
        <p:spPr>
          <a:xfrm>
            <a:off x="675064" y="3025327"/>
            <a:ext cx="1831691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RADIATION FREE TEST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955842CE-A725-992B-FB6A-3D551CEED5D3}"/>
              </a:ext>
            </a:extLst>
          </p:cNvPr>
          <p:cNvSpPr txBox="1"/>
          <p:nvPr/>
        </p:nvSpPr>
        <p:spPr>
          <a:xfrm>
            <a:off x="675064" y="3338637"/>
            <a:ext cx="2632158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FUNCTIONAL TEST (ANION)</a:t>
            </a:r>
            <a:endParaRPr kumimoji="1" lang="zh-CN" altLang="en-US" sz="12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CB4F4F7-D2E7-113D-FEA5-BC2046C42E72}"/>
              </a:ext>
            </a:extLst>
          </p:cNvPr>
          <p:cNvSpPr txBox="1"/>
          <p:nvPr/>
        </p:nvSpPr>
        <p:spPr>
          <a:xfrm>
            <a:off x="675065" y="3651948"/>
            <a:ext cx="2632157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prstClr val="white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INSTANT CONTACT COOLING</a:t>
            </a:r>
            <a:endParaRPr kumimoji="1" lang="zh-CN" altLang="en-US" sz="1200" dirty="0">
              <a:solidFill>
                <a:prstClr val="white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8F9EA6B-5D7F-784E-FEF1-C315B77A4039}"/>
              </a:ext>
            </a:extLst>
          </p:cNvPr>
          <p:cNvSpPr txBox="1"/>
          <p:nvPr/>
        </p:nvSpPr>
        <p:spPr>
          <a:xfrm>
            <a:off x="675064" y="3884877"/>
            <a:ext cx="1374882" cy="336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kumimoji="1" lang="en" altLang="zh-CN" sz="12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FEELING TEST</a:t>
            </a:r>
            <a:endParaRPr kumimoji="1" lang="zh-CN" altLang="en-US" sz="1200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3A93846-BE29-1D5C-D998-DD37C7788C46}"/>
              </a:ext>
            </a:extLst>
          </p:cNvPr>
          <p:cNvGrpSpPr/>
          <p:nvPr/>
        </p:nvGrpSpPr>
        <p:grpSpPr>
          <a:xfrm>
            <a:off x="361752" y="4662300"/>
            <a:ext cx="1497084" cy="329973"/>
            <a:chOff x="-127053" y="1457193"/>
            <a:chExt cx="3222826" cy="71034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187915C-2505-B616-D99C-86D9C8A5BA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27053" y="1457193"/>
              <a:ext cx="654087" cy="710345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3C60717B-406E-942C-F122-AAEF8F735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 b="-16269"/>
            <a:stretch/>
          </p:blipFill>
          <p:spPr>
            <a:xfrm>
              <a:off x="670996" y="1512223"/>
              <a:ext cx="2424777" cy="655315"/>
            </a:xfrm>
            <a:prstGeom prst="rect">
              <a:avLst/>
            </a:prstGeom>
          </p:spPr>
        </p:pic>
      </p:grpSp>
      <p:pic>
        <p:nvPicPr>
          <p:cNvPr id="30" name="Picture 2" descr="查看图片">
            <a:extLst>
              <a:ext uri="{FF2B5EF4-FFF2-40B4-BE49-F238E27FC236}">
                <a16:creationId xmlns:a16="http://schemas.microsoft.com/office/drawing/2014/main" id="{E3DBC4F8-62B0-6B5F-5392-FD7C8BE6C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4202" y="3946541"/>
            <a:ext cx="254559" cy="272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11">
            <a:extLst>
              <a:ext uri="{FF2B5EF4-FFF2-40B4-BE49-F238E27FC236}">
                <a16:creationId xmlns:a16="http://schemas.microsoft.com/office/drawing/2014/main" id="{C98C1AE3-3453-F421-A99E-67DB1381813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150" y="-10541"/>
            <a:ext cx="9180512" cy="994388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E81A9F3A-B212-43A0-D104-18D53AE77793}"/>
              </a:ext>
            </a:extLst>
          </p:cNvPr>
          <p:cNvSpPr txBox="1"/>
          <p:nvPr/>
        </p:nvSpPr>
        <p:spPr>
          <a:xfrm>
            <a:off x="346893" y="297277"/>
            <a:ext cx="3023886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CERTIFICATIONS</a:t>
            </a:r>
            <a:endParaRPr lang="en-US" i="1" dirty="0">
              <a:ln w="9525">
                <a:noFill/>
                <a:prstDash val="solid"/>
              </a:ln>
              <a:solidFill>
                <a:srgbClr val="74DB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Image 15">
            <a:extLst>
              <a:ext uri="{FF2B5EF4-FFF2-40B4-BE49-F238E27FC236}">
                <a16:creationId xmlns:a16="http://schemas.microsoft.com/office/drawing/2014/main" id="{1A4C2CC4-04AD-BC4D-BAE8-44925BC6023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34" name="ZoneTexte 16">
            <a:extLst>
              <a:ext uri="{FF2B5EF4-FFF2-40B4-BE49-F238E27FC236}">
                <a16:creationId xmlns:a16="http://schemas.microsoft.com/office/drawing/2014/main" id="{C9267C9B-A09B-054D-94B7-8A6772557CD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4357817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EBE73667-BB21-13D0-4ED3-C9C688644A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-1" y="0"/>
            <a:ext cx="9143999" cy="51435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E03849C-D507-964E-B4B6-F2EA755F1B9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1927" y="26248"/>
            <a:ext cx="691974" cy="68655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14093F-4902-DBCB-81BD-2359144DBD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186" y="26248"/>
            <a:ext cx="3535052" cy="3535052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2FCA529F-B318-2A01-89B7-C763F2BCB177}"/>
              </a:ext>
            </a:extLst>
          </p:cNvPr>
          <p:cNvGrpSpPr/>
          <p:nvPr/>
        </p:nvGrpSpPr>
        <p:grpSpPr>
          <a:xfrm>
            <a:off x="414195" y="3206749"/>
            <a:ext cx="8382508" cy="1429999"/>
            <a:chOff x="1811191" y="4414177"/>
            <a:chExt cx="9647027" cy="164571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3CCF4FC-BA7E-AD83-DF4E-3C629397F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11191" y="4414178"/>
              <a:ext cx="6391677" cy="1645716"/>
            </a:xfrm>
            <a:prstGeom prst="rect">
              <a:avLst/>
            </a:prstGeom>
          </p:spPr>
        </p:pic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7B3AB44-7989-A3C7-5B60-4DABCA9045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418310" y="4414177"/>
              <a:ext cx="3039908" cy="164571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graphicFrame>
        <p:nvGraphicFramePr>
          <p:cNvPr id="17" name="Tableau 14">
            <a:extLst>
              <a:ext uri="{FF2B5EF4-FFF2-40B4-BE49-F238E27FC236}">
                <a16:creationId xmlns:a16="http://schemas.microsoft.com/office/drawing/2014/main" id="{5397CCFF-6979-D9BC-1317-5F78BC62E5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6507676"/>
              </p:ext>
            </p:extLst>
          </p:nvPr>
        </p:nvGraphicFramePr>
        <p:xfrm>
          <a:off x="242839" y="1194067"/>
          <a:ext cx="8618433" cy="3660708"/>
        </p:xfrm>
        <a:graphic>
          <a:graphicData uri="http://schemas.openxmlformats.org/drawingml/2006/table">
            <a:tbl>
              <a:tblPr firstRow="1" bandRow="1" bandCol="1">
                <a:effectLst/>
                <a:tableStyleId>{B301B821-A1FF-4177-AEE7-76D212191A09}</a:tableStyleId>
              </a:tblPr>
              <a:tblGrid>
                <a:gridCol w="4287699">
                  <a:extLst>
                    <a:ext uri="{9D8B030D-6E8A-4147-A177-3AD203B41FA5}">
                      <a16:colId xmlns:a16="http://schemas.microsoft.com/office/drawing/2014/main" val="1160024096"/>
                    </a:ext>
                  </a:extLst>
                </a:gridCol>
                <a:gridCol w="4330734">
                  <a:extLst>
                    <a:ext uri="{9D8B030D-6E8A-4147-A177-3AD203B41FA5}">
                      <a16:colId xmlns:a16="http://schemas.microsoft.com/office/drawing/2014/main" val="1909097972"/>
                    </a:ext>
                  </a:extLst>
                </a:gridCol>
              </a:tblGrid>
              <a:tr h="1082715">
                <a:tc>
                  <a:txBody>
                    <a:bodyPr/>
                    <a:lstStyle/>
                    <a:p>
                      <a:pPr algn="ctr"/>
                      <a:r>
                        <a:rPr lang="fr-FR" sz="3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GRADE</a:t>
                      </a:r>
                    </a:p>
                  </a:txBody>
                  <a:tcPr marL="69030" marR="70134" marT="35067" marB="3506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BONUS VALUE</a:t>
                      </a: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ln w="9525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FIRST PURCHASE</a:t>
                      </a:r>
                    </a:p>
                  </a:txBody>
                  <a:tcPr marL="70134" marR="70134" marT="35067" marB="3506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1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034984"/>
                  </a:ext>
                </a:extLst>
              </a:tr>
              <a:tr h="859331">
                <a:tc>
                  <a:txBody>
                    <a:bodyPr/>
                    <a:lstStyle/>
                    <a:p>
                      <a:pPr algn="ctr"/>
                      <a:r>
                        <a:rPr lang="fr-FR" sz="3600" b="1" i="0" dirty="0">
                          <a:solidFill>
                            <a:srgbClr val="0F1782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SILVER</a:t>
                      </a:r>
                    </a:p>
                  </a:txBody>
                  <a:tcPr marL="70134" marR="70134" marT="35067" marB="350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50 BV</a:t>
                      </a:r>
                    </a:p>
                  </a:txBody>
                  <a:tcPr marL="70134" marR="70134" marT="35067" marB="3506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64417"/>
                  </a:ext>
                </a:extLst>
              </a:tr>
              <a:tr h="859331">
                <a:tc>
                  <a:txBody>
                    <a:bodyPr/>
                    <a:lstStyle/>
                    <a:p>
                      <a:pPr algn="ctr"/>
                      <a:r>
                        <a:rPr lang="fr-FR" sz="3600" b="1" i="0" dirty="0">
                          <a:solidFill>
                            <a:srgbClr val="0F1782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PLATINUM</a:t>
                      </a:r>
                    </a:p>
                  </a:txBody>
                  <a:tcPr marL="70134" marR="70134" marT="35067" marB="350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600 BV</a:t>
                      </a:r>
                    </a:p>
                  </a:txBody>
                  <a:tcPr marL="70134" marR="70134" marT="35067" marB="3506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076384"/>
                  </a:ext>
                </a:extLst>
              </a:tr>
              <a:tr h="859331">
                <a:tc>
                  <a:txBody>
                    <a:bodyPr/>
                    <a:lstStyle/>
                    <a:p>
                      <a:pPr algn="ctr"/>
                      <a:r>
                        <a:rPr lang="fr-FR" sz="3600" b="1" i="0" dirty="0">
                          <a:solidFill>
                            <a:srgbClr val="0F1782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DIAMOND</a:t>
                      </a:r>
                    </a:p>
                  </a:txBody>
                  <a:tcPr marL="70134" marR="70134" marT="35067" marB="3506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6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900 BV</a:t>
                      </a:r>
                    </a:p>
                  </a:txBody>
                  <a:tcPr marL="70134" marR="70134" marT="35067" marB="3506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955866"/>
                  </a:ext>
                </a:extLst>
              </a:tr>
            </a:tbl>
          </a:graphicData>
        </a:graphic>
      </p:graphicFrame>
      <p:sp>
        <p:nvSpPr>
          <p:cNvPr id="19" name="TextBox 1">
            <a:extLst>
              <a:ext uri="{FF2B5EF4-FFF2-40B4-BE49-F238E27FC236}">
                <a16:creationId xmlns:a16="http://schemas.microsoft.com/office/drawing/2014/main" id="{FF361D13-720E-425A-70EE-5DD27D8C6CA5}"/>
              </a:ext>
            </a:extLst>
          </p:cNvPr>
          <p:cNvSpPr txBox="1"/>
          <p:nvPr/>
        </p:nvSpPr>
        <p:spPr>
          <a:xfrm>
            <a:off x="-352637" y="243985"/>
            <a:ext cx="524983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ENTRY LEVEL</a:t>
            </a:r>
          </a:p>
        </p:txBody>
      </p:sp>
      <p:pic>
        <p:nvPicPr>
          <p:cNvPr id="7" name="Image 15">
            <a:extLst>
              <a:ext uri="{FF2B5EF4-FFF2-40B4-BE49-F238E27FC236}">
                <a16:creationId xmlns:a16="http://schemas.microsoft.com/office/drawing/2014/main" id="{7FFDB98B-6F9A-9746-9589-EFCDF80BB1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8" name="ZoneTexte 16">
            <a:extLst>
              <a:ext uri="{FF2B5EF4-FFF2-40B4-BE49-F238E27FC236}">
                <a16:creationId xmlns:a16="http://schemas.microsoft.com/office/drawing/2014/main" id="{B69A4209-BFCC-2A49-9091-9BA88E29DF4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672675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39F656F-3F33-9441-A1C3-22536E87BD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54041" y="198235"/>
            <a:ext cx="9452081" cy="531657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EDF7EEB-C614-AE4D-BAB2-FBE725DD18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7580" y="-7815"/>
            <a:ext cx="9517647" cy="1089208"/>
          </a:xfrm>
          <a:prstGeom prst="rect">
            <a:avLst/>
          </a:prstGeom>
        </p:spPr>
      </p:pic>
      <p:sp>
        <p:nvSpPr>
          <p:cNvPr id="12" name="TextBox 1">
            <a:extLst>
              <a:ext uri="{FF2B5EF4-FFF2-40B4-BE49-F238E27FC236}">
                <a16:creationId xmlns:a16="http://schemas.microsoft.com/office/drawing/2014/main" id="{B58DD798-3ABF-1446-B0DE-C9A603356E6B}"/>
              </a:ext>
            </a:extLst>
          </p:cNvPr>
          <p:cNvSpPr txBox="1"/>
          <p:nvPr/>
        </p:nvSpPr>
        <p:spPr>
          <a:xfrm>
            <a:off x="-296068" y="267630"/>
            <a:ext cx="5691902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BZZWORLD’S 3H PEOPLE</a:t>
            </a:r>
          </a:p>
        </p:txBody>
      </p:sp>
      <p:pic>
        <p:nvPicPr>
          <p:cNvPr id="6" name="Image 15">
            <a:extLst>
              <a:ext uri="{FF2B5EF4-FFF2-40B4-BE49-F238E27FC236}">
                <a16:creationId xmlns:a16="http://schemas.microsoft.com/office/drawing/2014/main" id="{150AC98E-A2C6-1041-9272-9FF23FC477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7" name="ZoneTexte 16">
            <a:extLst>
              <a:ext uri="{FF2B5EF4-FFF2-40B4-BE49-F238E27FC236}">
                <a16:creationId xmlns:a16="http://schemas.microsoft.com/office/drawing/2014/main" id="{50496DDF-4E19-EF48-9F45-3986B40EC3C3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36950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FF361D13-720E-425A-70EE-5DD27D8C6CA5}"/>
              </a:ext>
            </a:extLst>
          </p:cNvPr>
          <p:cNvSpPr txBox="1"/>
          <p:nvPr/>
        </p:nvSpPr>
        <p:spPr>
          <a:xfrm>
            <a:off x="133297" y="305540"/>
            <a:ext cx="5249834" cy="4001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FOUR DIFFERENT BONUSES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FFE1844-B4EF-37DE-4AC9-6B9E4BCB292C}"/>
              </a:ext>
            </a:extLst>
          </p:cNvPr>
          <p:cNvSpPr txBox="1"/>
          <p:nvPr/>
        </p:nvSpPr>
        <p:spPr>
          <a:xfrm>
            <a:off x="518474" y="1814795"/>
            <a:ext cx="8526135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fr-FR" sz="3600" b="1" dirty="0">
                <a:solidFill>
                  <a:srgbClr val="0F17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RETAIL PROFIT</a:t>
            </a: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fr-FR" sz="3600" b="1" dirty="0">
                <a:solidFill>
                  <a:srgbClr val="0F17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PRODUCT SHARING BONUS</a:t>
            </a: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fr-FR" sz="3600" b="1" dirty="0">
                <a:solidFill>
                  <a:srgbClr val="0F17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GROUP BONUS</a:t>
            </a:r>
          </a:p>
          <a:p>
            <a:pPr marL="742950" indent="-742950">
              <a:spcBef>
                <a:spcPts val="1200"/>
              </a:spcBef>
              <a:buFont typeface="+mj-lt"/>
              <a:buAutoNum type="arabicPeriod"/>
            </a:pPr>
            <a:r>
              <a:rPr lang="fr-FR" sz="3600" b="1" dirty="0">
                <a:solidFill>
                  <a:srgbClr val="0F1782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UNILEVEL BONUS</a:t>
            </a:r>
          </a:p>
        </p:txBody>
      </p:sp>
      <p:pic>
        <p:nvPicPr>
          <p:cNvPr id="7" name="Image 15">
            <a:extLst>
              <a:ext uri="{FF2B5EF4-FFF2-40B4-BE49-F238E27FC236}">
                <a16:creationId xmlns:a16="http://schemas.microsoft.com/office/drawing/2014/main" id="{F20A407B-BFCF-8340-8A1E-11D5664505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8" name="ZoneTexte 16">
            <a:extLst>
              <a:ext uri="{FF2B5EF4-FFF2-40B4-BE49-F238E27FC236}">
                <a16:creationId xmlns:a16="http://schemas.microsoft.com/office/drawing/2014/main" id="{6F8A2DB9-B00A-CA4C-AD72-DE447D68A1A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31953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EC67685-D321-D2C3-6761-948CD7C2F2C1}"/>
              </a:ext>
            </a:extLst>
          </p:cNvPr>
          <p:cNvSpPr txBox="1"/>
          <p:nvPr/>
        </p:nvSpPr>
        <p:spPr>
          <a:xfrm>
            <a:off x="1418835" y="2449106"/>
            <a:ext cx="60238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10% - 30%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85F4FB7-D597-38FD-709D-C59D78A0143B}"/>
              </a:ext>
            </a:extLst>
          </p:cNvPr>
          <p:cNvSpPr txBox="1"/>
          <p:nvPr/>
        </p:nvSpPr>
        <p:spPr>
          <a:xfrm>
            <a:off x="517840" y="241103"/>
            <a:ext cx="514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1. RETAIL PROFIT</a:t>
            </a:r>
          </a:p>
        </p:txBody>
      </p:sp>
      <p:pic>
        <p:nvPicPr>
          <p:cNvPr id="7" name="Image 15">
            <a:extLst>
              <a:ext uri="{FF2B5EF4-FFF2-40B4-BE49-F238E27FC236}">
                <a16:creationId xmlns:a16="http://schemas.microsoft.com/office/drawing/2014/main" id="{0D20D65B-D396-A044-A7AE-162E73EF3C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8" name="ZoneTexte 16">
            <a:extLst>
              <a:ext uri="{FF2B5EF4-FFF2-40B4-BE49-F238E27FC236}">
                <a16:creationId xmlns:a16="http://schemas.microsoft.com/office/drawing/2014/main" id="{DD6E85DE-C803-C045-85C8-ABAF052064C5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520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graphicFrame>
        <p:nvGraphicFramePr>
          <p:cNvPr id="8" name="Tableau 14">
            <a:extLst>
              <a:ext uri="{FF2B5EF4-FFF2-40B4-BE49-F238E27FC236}">
                <a16:creationId xmlns:a16="http://schemas.microsoft.com/office/drawing/2014/main" id="{F9589219-DECA-BF7E-40C2-A743626DBF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9078637"/>
              </p:ext>
            </p:extLst>
          </p:nvPr>
        </p:nvGraphicFramePr>
        <p:xfrm>
          <a:off x="116940" y="1111998"/>
          <a:ext cx="8895636" cy="3693081"/>
        </p:xfrm>
        <a:graphic>
          <a:graphicData uri="http://schemas.openxmlformats.org/drawingml/2006/table">
            <a:tbl>
              <a:tblPr firstRow="1" bandRow="1" bandCol="1">
                <a:effectLst/>
                <a:tableStyleId>{B301B821-A1FF-4177-AEE7-76D212191A09}</a:tableStyleId>
              </a:tblPr>
              <a:tblGrid>
                <a:gridCol w="2223909">
                  <a:extLst>
                    <a:ext uri="{9D8B030D-6E8A-4147-A177-3AD203B41FA5}">
                      <a16:colId xmlns:a16="http://schemas.microsoft.com/office/drawing/2014/main" val="4163951170"/>
                    </a:ext>
                  </a:extLst>
                </a:gridCol>
                <a:gridCol w="2223909">
                  <a:extLst>
                    <a:ext uri="{9D8B030D-6E8A-4147-A177-3AD203B41FA5}">
                      <a16:colId xmlns:a16="http://schemas.microsoft.com/office/drawing/2014/main" val="1160024096"/>
                    </a:ext>
                  </a:extLst>
                </a:gridCol>
                <a:gridCol w="2223909">
                  <a:extLst>
                    <a:ext uri="{9D8B030D-6E8A-4147-A177-3AD203B41FA5}">
                      <a16:colId xmlns:a16="http://schemas.microsoft.com/office/drawing/2014/main" val="1909097972"/>
                    </a:ext>
                  </a:extLst>
                </a:gridCol>
                <a:gridCol w="2223909">
                  <a:extLst>
                    <a:ext uri="{9D8B030D-6E8A-4147-A177-3AD203B41FA5}">
                      <a16:colId xmlns:a16="http://schemas.microsoft.com/office/drawing/2014/main" val="4192658664"/>
                    </a:ext>
                  </a:extLst>
                </a:gridCol>
              </a:tblGrid>
              <a:tr h="1168797">
                <a:tc rowSpan="4"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6115" marR="106115" marT="53058" marB="5305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GRADE</a:t>
                      </a:r>
                    </a:p>
                  </a:txBody>
                  <a:tcPr marL="70867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PSB</a:t>
                      </a: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1C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DOLLAR</a:t>
                      </a: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71C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034984"/>
                  </a:ext>
                </a:extLst>
              </a:tr>
              <a:tr h="84142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64417"/>
                  </a:ext>
                </a:extLst>
              </a:tr>
              <a:tr h="84142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076384"/>
                  </a:ext>
                </a:extLst>
              </a:tr>
              <a:tr h="841428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000" marR="72000" marT="36000" marB="3600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955866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A11CCCB1-2B80-A955-EB08-C98C586798C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815" y="2273291"/>
            <a:ext cx="1758211" cy="1758211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CE791666-B6CA-BC7E-1051-860F299ED511}"/>
              </a:ext>
            </a:extLst>
          </p:cNvPr>
          <p:cNvSpPr txBox="1"/>
          <p:nvPr/>
        </p:nvSpPr>
        <p:spPr>
          <a:xfrm>
            <a:off x="226315" y="1706288"/>
            <a:ext cx="20231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n w="9525">
                  <a:noFill/>
                  <a:prstDash val="solid"/>
                </a:ln>
                <a:solidFill>
                  <a:srgbClr val="0F1782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DIRECT SPONSOR</a:t>
            </a:r>
            <a:endParaRPr lang="fr-FR" sz="1400" b="1" dirty="0">
              <a:solidFill>
                <a:srgbClr val="0F1782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C59475B7-B807-4D7D-7169-B5D7DDB13394}"/>
              </a:ext>
            </a:extLst>
          </p:cNvPr>
          <p:cNvGrpSpPr/>
          <p:nvPr/>
        </p:nvGrpSpPr>
        <p:grpSpPr>
          <a:xfrm>
            <a:off x="2216761" y="2552979"/>
            <a:ext cx="2499974" cy="1940191"/>
            <a:chOff x="1898712" y="2552979"/>
            <a:chExt cx="2499974" cy="1940191"/>
          </a:xfrm>
        </p:grpSpPr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77EEAD64-D01C-F61D-FB46-F01BF327259A}"/>
                </a:ext>
              </a:extLst>
            </p:cNvPr>
            <p:cNvSpPr txBox="1"/>
            <p:nvPr/>
          </p:nvSpPr>
          <p:spPr>
            <a:xfrm>
              <a:off x="2190059" y="2552979"/>
              <a:ext cx="1965484" cy="267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SILVER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2F14A6F8-825A-D95D-8B23-B2D3D7199A04}"/>
                </a:ext>
              </a:extLst>
            </p:cNvPr>
            <p:cNvSpPr txBox="1"/>
            <p:nvPr/>
          </p:nvSpPr>
          <p:spPr>
            <a:xfrm>
              <a:off x="1898712" y="3394152"/>
              <a:ext cx="2499974" cy="267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PLATINUM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BDF8711E-385D-8AFE-9C77-2DE42BCDD260}"/>
                </a:ext>
              </a:extLst>
            </p:cNvPr>
            <p:cNvSpPr txBox="1"/>
            <p:nvPr/>
          </p:nvSpPr>
          <p:spPr>
            <a:xfrm>
              <a:off x="1952905" y="4226103"/>
              <a:ext cx="2415964" cy="2670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DIAMOND</a:t>
              </a:r>
            </a:p>
          </p:txBody>
        </p:sp>
      </p:grpSp>
      <p:sp>
        <p:nvSpPr>
          <p:cNvPr id="23" name="ZoneTexte 22">
            <a:extLst>
              <a:ext uri="{FF2B5EF4-FFF2-40B4-BE49-F238E27FC236}">
                <a16:creationId xmlns:a16="http://schemas.microsoft.com/office/drawing/2014/main" id="{C78A4235-9767-9B73-0C34-3FA783AD74A6}"/>
              </a:ext>
            </a:extLst>
          </p:cNvPr>
          <p:cNvSpPr txBox="1"/>
          <p:nvPr/>
        </p:nvSpPr>
        <p:spPr>
          <a:xfrm>
            <a:off x="4365869" y="2563579"/>
            <a:ext cx="266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 Black" panose="020B0604020202020204" pitchFamily="34" charset="0"/>
                <a:cs typeface="Arial Black" panose="020B0604020202020204" pitchFamily="34" charset="0"/>
              </a:rPr>
              <a:t>20% x DSBV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F9134E00-75FD-F2C0-AA80-A01D34AA1594}"/>
              </a:ext>
            </a:extLst>
          </p:cNvPr>
          <p:cNvSpPr txBox="1"/>
          <p:nvPr/>
        </p:nvSpPr>
        <p:spPr>
          <a:xfrm>
            <a:off x="4357177" y="3371929"/>
            <a:ext cx="2667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 Black" panose="020B0604020202020204" pitchFamily="34" charset="0"/>
                <a:cs typeface="Arial Black" panose="020B0604020202020204" pitchFamily="34" charset="0"/>
              </a:rPr>
              <a:t>20% x DSBV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D3DDEE4-39BB-9ABC-ADB7-0ABAEA48666A}"/>
              </a:ext>
            </a:extLst>
          </p:cNvPr>
          <p:cNvSpPr txBox="1"/>
          <p:nvPr/>
        </p:nvSpPr>
        <p:spPr>
          <a:xfrm>
            <a:off x="4358316" y="4188046"/>
            <a:ext cx="2666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20% x DSBV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7E97658C-0ECD-13DD-4D19-5F44DB4A3805}"/>
              </a:ext>
            </a:extLst>
          </p:cNvPr>
          <p:cNvSpPr txBox="1"/>
          <p:nvPr/>
        </p:nvSpPr>
        <p:spPr>
          <a:xfrm>
            <a:off x="6607499" y="2575701"/>
            <a:ext cx="2595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 Black" panose="020B0604020202020204" pitchFamily="34" charset="0"/>
                <a:cs typeface="Arial Black" panose="020B0604020202020204" pitchFamily="34" charset="0"/>
              </a:rPr>
              <a:t>10$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9DC1B1F2-6D61-D4B6-BF6A-6E5500DFB4D0}"/>
              </a:ext>
            </a:extLst>
          </p:cNvPr>
          <p:cNvSpPr txBox="1"/>
          <p:nvPr/>
        </p:nvSpPr>
        <p:spPr>
          <a:xfrm>
            <a:off x="6648202" y="3369923"/>
            <a:ext cx="245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latin typeface="Arial Black" panose="020B0604020202020204" pitchFamily="34" charset="0"/>
                <a:cs typeface="Arial Black" panose="020B0604020202020204" pitchFamily="34" charset="0"/>
              </a:rPr>
              <a:t>120$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B057BB23-AA1A-3560-53CC-D725AACC11D2}"/>
              </a:ext>
            </a:extLst>
          </p:cNvPr>
          <p:cNvSpPr txBox="1"/>
          <p:nvPr/>
        </p:nvSpPr>
        <p:spPr>
          <a:xfrm>
            <a:off x="6658110" y="4199826"/>
            <a:ext cx="24541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180$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C72BC7D-9673-6220-D133-627A0F62B502}"/>
              </a:ext>
            </a:extLst>
          </p:cNvPr>
          <p:cNvSpPr txBox="1"/>
          <p:nvPr/>
        </p:nvSpPr>
        <p:spPr>
          <a:xfrm>
            <a:off x="623837" y="42307"/>
            <a:ext cx="82926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2. PSB</a:t>
            </a:r>
          </a:p>
          <a:p>
            <a:r>
              <a:rPr lang="fr-FR" sz="24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(PRODUCT SHARING BONUS)</a:t>
            </a:r>
            <a:endParaRPr lang="fr-FR" sz="3200" b="1" dirty="0">
              <a:solidFill>
                <a:schemeClr val="bg1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26" name="Image 15">
            <a:extLst>
              <a:ext uri="{FF2B5EF4-FFF2-40B4-BE49-F238E27FC236}">
                <a16:creationId xmlns:a16="http://schemas.microsoft.com/office/drawing/2014/main" id="{57A16D8C-C34F-4243-A026-1B2E23D7AC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7" name="ZoneTexte 16">
            <a:extLst>
              <a:ext uri="{FF2B5EF4-FFF2-40B4-BE49-F238E27FC236}">
                <a16:creationId xmlns:a16="http://schemas.microsoft.com/office/drawing/2014/main" id="{5E9B01A6-94B7-064A-93AA-3B60DD910CD4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1E9C79-C591-34AE-27C5-7614E2237992}"/>
              </a:ext>
            </a:extLst>
          </p:cNvPr>
          <p:cNvSpPr/>
          <p:nvPr/>
        </p:nvSpPr>
        <p:spPr>
          <a:xfrm>
            <a:off x="971620" y="3369923"/>
            <a:ext cx="576123" cy="291296"/>
          </a:xfrm>
          <a:prstGeom prst="rect">
            <a:avLst/>
          </a:prstGeom>
          <a:solidFill>
            <a:srgbClr val="387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AE"/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5521970B-ECD6-D87C-EAC8-08E4CBF5F22F}"/>
              </a:ext>
            </a:extLst>
          </p:cNvPr>
          <p:cNvSpPr txBox="1"/>
          <p:nvPr/>
        </p:nvSpPr>
        <p:spPr>
          <a:xfrm>
            <a:off x="1084094" y="3345987"/>
            <a:ext cx="734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fr-FR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967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FF361D13-720E-425A-70EE-5DD27D8C6CA5}"/>
              </a:ext>
            </a:extLst>
          </p:cNvPr>
          <p:cNvSpPr txBox="1"/>
          <p:nvPr/>
        </p:nvSpPr>
        <p:spPr>
          <a:xfrm>
            <a:off x="-19961" y="181358"/>
            <a:ext cx="5249834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PSB BOOSTER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B86F4D8-3009-70F5-B3E3-4772B9F10F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85783"/>
              </p:ext>
            </p:extLst>
          </p:nvPr>
        </p:nvGraphicFramePr>
        <p:xfrm>
          <a:off x="242839" y="1134285"/>
          <a:ext cx="8695230" cy="3720489"/>
        </p:xfrm>
        <a:graphic>
          <a:graphicData uri="http://schemas.openxmlformats.org/drawingml/2006/table">
            <a:tbl>
              <a:tblPr firstRow="1" bandRow="1" bandCol="1">
                <a:effectLst/>
                <a:tableStyleId>{B301B821-A1FF-4177-AEE7-76D212191A09}</a:tableStyleId>
              </a:tblPr>
              <a:tblGrid>
                <a:gridCol w="2898410">
                  <a:extLst>
                    <a:ext uri="{9D8B030D-6E8A-4147-A177-3AD203B41FA5}">
                      <a16:colId xmlns:a16="http://schemas.microsoft.com/office/drawing/2014/main" val="4163951170"/>
                    </a:ext>
                  </a:extLst>
                </a:gridCol>
                <a:gridCol w="3021012">
                  <a:extLst>
                    <a:ext uri="{9D8B030D-6E8A-4147-A177-3AD203B41FA5}">
                      <a16:colId xmlns:a16="http://schemas.microsoft.com/office/drawing/2014/main" val="1160024096"/>
                    </a:ext>
                  </a:extLst>
                </a:gridCol>
                <a:gridCol w="2775808">
                  <a:extLst>
                    <a:ext uri="{9D8B030D-6E8A-4147-A177-3AD203B41FA5}">
                      <a16:colId xmlns:a16="http://schemas.microsoft.com/office/drawing/2014/main" val="1909097972"/>
                    </a:ext>
                  </a:extLst>
                </a:gridCol>
              </a:tblGrid>
              <a:tr h="1039664">
                <a:tc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n w="9525">
                            <a:noFill/>
                            <a:prstDash val="solid"/>
                          </a:ln>
                          <a:solidFill>
                            <a:schemeClr val="bg1"/>
                          </a:solidFill>
                          <a:effectLst>
                            <a:outerShdw blurRad="12700" dist="38100" dir="2700000" algn="tl" rotWithShape="0">
                              <a:schemeClr val="bg1">
                                <a:lumMod val="50000"/>
                              </a:schemeClr>
                            </a:outerShdw>
                          </a:effectLst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FIRST ENROLLED</a:t>
                      </a:r>
                      <a:endParaRPr lang="fr-FR" sz="1600" b="1" i="0" dirty="0">
                        <a:solidFill>
                          <a:schemeClr val="bg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8627" marR="68627" marT="34314" marB="34314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BOOSTER EFFECTIVE</a:t>
                      </a:r>
                    </a:p>
                  </a:txBody>
                  <a:tcPr marL="68400" marR="68627" marT="34314" marB="34314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PRODUCT SHARING  BONUS</a:t>
                      </a:r>
                    </a:p>
                  </a:txBody>
                  <a:tcPr marL="68627" marR="68627" marT="34314" marB="34314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034984"/>
                  </a:ext>
                </a:extLst>
              </a:tr>
              <a:tr h="1366132">
                <a:tc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68627" marR="68627" marT="34314" marB="34314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627" marR="68627" marT="34314" marB="34314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627" marR="68627" marT="34314" marB="34314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64417"/>
                  </a:ext>
                </a:extLst>
              </a:tr>
              <a:tr h="1314693">
                <a:tc>
                  <a:txBody>
                    <a:bodyPr/>
                    <a:lstStyle/>
                    <a:p>
                      <a:endParaRPr lang="fr-FR" sz="1300" dirty="0"/>
                    </a:p>
                  </a:txBody>
                  <a:tcPr marL="68627" marR="68627" marT="34314" marB="34314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627" marR="68627" marT="34314" marB="34314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3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627" marR="68627" marT="34314" marB="34314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076384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id="{5906D40F-EA6C-B7F3-E404-AA23BE3480D7}"/>
              </a:ext>
            </a:extLst>
          </p:cNvPr>
          <p:cNvGrpSpPr/>
          <p:nvPr/>
        </p:nvGrpSpPr>
        <p:grpSpPr>
          <a:xfrm>
            <a:off x="851391" y="2455365"/>
            <a:ext cx="7926881" cy="1900783"/>
            <a:chOff x="2237027" y="3898262"/>
            <a:chExt cx="5964912" cy="980775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CE9378A2-524F-2E39-184F-A5C79E055EED}"/>
                </a:ext>
              </a:extLst>
            </p:cNvPr>
            <p:cNvSpPr txBox="1"/>
            <p:nvPr/>
          </p:nvSpPr>
          <p:spPr>
            <a:xfrm>
              <a:off x="2237027" y="4017656"/>
              <a:ext cx="1796508" cy="174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rgbClr val="0F178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PLATINUM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6DC1A08-68DA-169B-4552-C83DDF85C98D}"/>
                </a:ext>
              </a:extLst>
            </p:cNvPr>
            <p:cNvSpPr txBox="1"/>
            <p:nvPr/>
          </p:nvSpPr>
          <p:spPr>
            <a:xfrm>
              <a:off x="2280624" y="4700026"/>
              <a:ext cx="1796508" cy="174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b="1" dirty="0">
                  <a:solidFill>
                    <a:srgbClr val="0F178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DIAMOND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12B91E9-3C86-41DA-4948-747BFD252434}"/>
                </a:ext>
              </a:extLst>
            </p:cNvPr>
            <p:cNvSpPr txBox="1"/>
            <p:nvPr/>
          </p:nvSpPr>
          <p:spPr>
            <a:xfrm>
              <a:off x="3577313" y="3898262"/>
              <a:ext cx="3047948" cy="158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97524C1-6866-475F-17BD-21AC0B375813}"/>
                </a:ext>
              </a:extLst>
            </p:cNvPr>
            <p:cNvSpPr txBox="1"/>
            <p:nvPr/>
          </p:nvSpPr>
          <p:spPr>
            <a:xfrm>
              <a:off x="3577313" y="4555045"/>
              <a:ext cx="3047948" cy="158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 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7A8356C-27F5-F9D4-D151-52D178AC43E8}"/>
                </a:ext>
              </a:extLst>
            </p:cNvPr>
            <p:cNvSpPr txBox="1"/>
            <p:nvPr/>
          </p:nvSpPr>
          <p:spPr>
            <a:xfrm>
              <a:off x="6405431" y="4038701"/>
              <a:ext cx="1796508" cy="174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30%</a:t>
              </a:r>
              <a:r>
                <a:rPr lang="fr-FR" sz="16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 x DSBV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66C46DB-F4B4-A31B-4029-413EC781D57D}"/>
                </a:ext>
              </a:extLst>
            </p:cNvPr>
            <p:cNvSpPr txBox="1"/>
            <p:nvPr/>
          </p:nvSpPr>
          <p:spPr>
            <a:xfrm>
              <a:off x="6405431" y="4704348"/>
              <a:ext cx="1796508" cy="174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40%</a:t>
              </a:r>
              <a:r>
                <a:rPr lang="fr-FR" sz="1600" b="1" dirty="0">
                  <a:latin typeface="Arial Black" panose="020B0604020202020204" pitchFamily="34" charset="0"/>
                  <a:cs typeface="Arial Black" panose="020B0604020202020204" pitchFamily="34" charset="0"/>
                </a:rPr>
                <a:t> x DSBV</a:t>
              </a:r>
            </a:p>
          </p:txBody>
        </p:sp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54468EE4-AF02-1279-404D-7A5347499847}"/>
              </a:ext>
            </a:extLst>
          </p:cNvPr>
          <p:cNvSpPr txBox="1"/>
          <p:nvPr/>
        </p:nvSpPr>
        <p:spPr>
          <a:xfrm>
            <a:off x="2632522" y="2684471"/>
            <a:ext cx="4050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 Black" panose="020B0604020202020204" pitchFamily="34" charset="0"/>
                <a:cs typeface="Arial Black" panose="020B0604020202020204" pitchFamily="34" charset="0"/>
              </a:rPr>
              <a:t>IN FIRST </a:t>
            </a:r>
            <a:r>
              <a:rPr lang="fr-FR" sz="14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60</a:t>
            </a:r>
            <a:r>
              <a:rPr lang="fr-FR" sz="1400" b="1" dirty="0">
                <a:latin typeface="Arial Black" panose="020B0604020202020204" pitchFamily="34" charset="0"/>
                <a:cs typeface="Arial Black" panose="020B0604020202020204" pitchFamily="34" charset="0"/>
              </a:rPr>
              <a:t> DAYS AFTER</a:t>
            </a:r>
          </a:p>
          <a:p>
            <a:pPr algn="ctr"/>
            <a:r>
              <a:rPr lang="fr-FR" sz="1400" b="1" dirty="0">
                <a:latin typeface="Arial Black" panose="020B0604020202020204" pitchFamily="34" charset="0"/>
                <a:cs typeface="Arial Black" panose="020B0604020202020204" pitchFamily="34" charset="0"/>
              </a:rPr>
              <a:t>FIRST ENROLLEMENT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5B9E2CC-EEDA-0105-0294-64CF9EBD3C81}"/>
              </a:ext>
            </a:extLst>
          </p:cNvPr>
          <p:cNvSpPr txBox="1"/>
          <p:nvPr/>
        </p:nvSpPr>
        <p:spPr>
          <a:xfrm>
            <a:off x="2632522" y="3930284"/>
            <a:ext cx="4050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Arial Black" panose="020B0604020202020204" pitchFamily="34" charset="0"/>
                <a:cs typeface="Arial Black" panose="020B0604020202020204" pitchFamily="34" charset="0"/>
              </a:rPr>
              <a:t>IN FIRST </a:t>
            </a:r>
            <a:r>
              <a:rPr lang="fr-FR" sz="1400" b="1" dirty="0">
                <a:solidFill>
                  <a:srgbClr val="FF000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90</a:t>
            </a:r>
            <a:r>
              <a:rPr lang="fr-FR" sz="1400" b="1" dirty="0">
                <a:latin typeface="Arial Black" panose="020B0604020202020204" pitchFamily="34" charset="0"/>
                <a:cs typeface="Arial Black" panose="020B0604020202020204" pitchFamily="34" charset="0"/>
              </a:rPr>
              <a:t> DAYS AFTER</a:t>
            </a:r>
          </a:p>
          <a:p>
            <a:pPr algn="ctr"/>
            <a:r>
              <a:rPr lang="fr-FR" sz="1400" b="1" dirty="0">
                <a:latin typeface="Arial Black" panose="020B0604020202020204" pitchFamily="34" charset="0"/>
                <a:cs typeface="Arial Black" panose="020B0604020202020204" pitchFamily="34" charset="0"/>
              </a:rPr>
              <a:t>FIRST ENROLLEMENT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43C64B82-45BE-8549-B87D-03AFF67B5F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0A790D4-C9C7-724C-8621-47C1C3795FFF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42009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77BAC65-0C1D-1B4E-8532-57A5CC859AD8}"/>
              </a:ext>
            </a:extLst>
          </p:cNvPr>
          <p:cNvGrpSpPr/>
          <p:nvPr/>
        </p:nvGrpSpPr>
        <p:grpSpPr>
          <a:xfrm>
            <a:off x="99390" y="387626"/>
            <a:ext cx="9165543" cy="4904959"/>
            <a:chOff x="99390" y="387626"/>
            <a:chExt cx="9165543" cy="4904959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678A571A-BD94-1195-992E-65BCA5C53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390" y="387626"/>
              <a:ext cx="9165543" cy="4904959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4F5BCDF-7B2E-768D-28B2-B610F4E9E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37932" y="3385949"/>
              <a:ext cx="391086" cy="222103"/>
            </a:xfrm>
            <a:prstGeom prst="rect">
              <a:avLst/>
            </a:prstGeom>
          </p:spPr>
        </p:pic>
      </p:grpSp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4F49B09-A48B-BE5D-B53D-BA256C0EB4E2}"/>
              </a:ext>
            </a:extLst>
          </p:cNvPr>
          <p:cNvSpPr txBox="1"/>
          <p:nvPr/>
        </p:nvSpPr>
        <p:spPr>
          <a:xfrm>
            <a:off x="524195" y="171530"/>
            <a:ext cx="51411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3. GROUP BONUS</a:t>
            </a:r>
          </a:p>
        </p:txBody>
      </p:sp>
      <p:pic>
        <p:nvPicPr>
          <p:cNvPr id="20" name="Image 15">
            <a:extLst>
              <a:ext uri="{FF2B5EF4-FFF2-40B4-BE49-F238E27FC236}">
                <a16:creationId xmlns:a16="http://schemas.microsoft.com/office/drawing/2014/main" id="{95C937A5-E1FA-E24E-AAFE-1612E5AE16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1" name="ZoneTexte 16">
            <a:extLst>
              <a:ext uri="{FF2B5EF4-FFF2-40B4-BE49-F238E27FC236}">
                <a16:creationId xmlns:a16="http://schemas.microsoft.com/office/drawing/2014/main" id="{46D756E0-750D-7746-8B1E-AF53429881E0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13F0E9E-FE42-40DA-293E-23EDAEB8D1C9}"/>
              </a:ext>
            </a:extLst>
          </p:cNvPr>
          <p:cNvSpPr/>
          <p:nvPr/>
        </p:nvSpPr>
        <p:spPr>
          <a:xfrm>
            <a:off x="1428750" y="2241550"/>
            <a:ext cx="174625" cy="92075"/>
          </a:xfrm>
          <a:prstGeom prst="rect">
            <a:avLst/>
          </a:prstGeom>
          <a:solidFill>
            <a:srgbClr val="387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AE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AD370284-1FBA-669E-7405-E335CDAB00E1}"/>
              </a:ext>
            </a:extLst>
          </p:cNvPr>
          <p:cNvSpPr txBox="1"/>
          <p:nvPr/>
        </p:nvSpPr>
        <p:spPr>
          <a:xfrm>
            <a:off x="1303532" y="2202173"/>
            <a:ext cx="7344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i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fr-FR" sz="8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96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FF361D13-720E-425A-70EE-5DD27D8C6CA5}"/>
              </a:ext>
            </a:extLst>
          </p:cNvPr>
          <p:cNvSpPr txBox="1"/>
          <p:nvPr/>
        </p:nvSpPr>
        <p:spPr>
          <a:xfrm>
            <a:off x="-578385" y="90096"/>
            <a:ext cx="524983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GROUP BONUS          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   MAX OUT</a:t>
            </a:r>
          </a:p>
        </p:txBody>
      </p:sp>
      <p:graphicFrame>
        <p:nvGraphicFramePr>
          <p:cNvPr id="2" name="Tableau 14">
            <a:extLst>
              <a:ext uri="{FF2B5EF4-FFF2-40B4-BE49-F238E27FC236}">
                <a16:creationId xmlns:a16="http://schemas.microsoft.com/office/drawing/2014/main" id="{57389409-1F60-D09D-1BF8-300E38CB6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2571760"/>
              </p:ext>
            </p:extLst>
          </p:nvPr>
        </p:nvGraphicFramePr>
        <p:xfrm>
          <a:off x="112332" y="1133062"/>
          <a:ext cx="8902458" cy="3629775"/>
        </p:xfrm>
        <a:graphic>
          <a:graphicData uri="http://schemas.openxmlformats.org/drawingml/2006/table">
            <a:tbl>
              <a:tblPr firstRow="1" bandRow="1" bandCol="1">
                <a:effectLst/>
                <a:tableStyleId>{B301B821-A1FF-4177-AEE7-76D212191A09}</a:tableStyleId>
              </a:tblPr>
              <a:tblGrid>
                <a:gridCol w="1822556">
                  <a:extLst>
                    <a:ext uri="{9D8B030D-6E8A-4147-A177-3AD203B41FA5}">
                      <a16:colId xmlns:a16="http://schemas.microsoft.com/office/drawing/2014/main" val="1160024096"/>
                    </a:ext>
                  </a:extLst>
                </a:gridCol>
                <a:gridCol w="2822364">
                  <a:extLst>
                    <a:ext uri="{9D8B030D-6E8A-4147-A177-3AD203B41FA5}">
                      <a16:colId xmlns:a16="http://schemas.microsoft.com/office/drawing/2014/main" val="1909097972"/>
                    </a:ext>
                  </a:extLst>
                </a:gridCol>
                <a:gridCol w="1840072">
                  <a:extLst>
                    <a:ext uri="{9D8B030D-6E8A-4147-A177-3AD203B41FA5}">
                      <a16:colId xmlns:a16="http://schemas.microsoft.com/office/drawing/2014/main" val="3099040970"/>
                    </a:ext>
                  </a:extLst>
                </a:gridCol>
                <a:gridCol w="2417466">
                  <a:extLst>
                    <a:ext uri="{9D8B030D-6E8A-4147-A177-3AD203B41FA5}">
                      <a16:colId xmlns:a16="http://schemas.microsoft.com/office/drawing/2014/main" val="3526836224"/>
                    </a:ext>
                  </a:extLst>
                </a:gridCol>
              </a:tblGrid>
              <a:tr h="725955">
                <a:tc>
                  <a:txBody>
                    <a:bodyPr/>
                    <a:lstStyle/>
                    <a:p>
                      <a:pPr marL="144000" algn="ctr"/>
                      <a:r>
                        <a:rPr lang="fr-FR" sz="2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GRADE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8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GROUP BONUS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8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DOLLAR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81E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CARRY OVER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881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785641"/>
                  </a:ext>
                </a:extLst>
              </a:tr>
              <a:tr h="725955">
                <a:tc>
                  <a:txBody>
                    <a:bodyPr/>
                    <a:lstStyle/>
                    <a:p>
                      <a:pPr marL="144000" algn="l"/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SILVER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10%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 1 000 $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 10 000 BV 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64417"/>
                  </a:ext>
                </a:extLst>
              </a:tr>
              <a:tr h="725955">
                <a:tc>
                  <a:txBody>
                    <a:bodyPr/>
                    <a:lstStyle/>
                    <a:p>
                      <a:pPr marL="144000" algn="l"/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PLATINUM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11%</a:t>
                      </a:r>
                      <a:endParaRPr lang="fr-FR" sz="18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 6 600 $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 60 000 BV 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076384"/>
                  </a:ext>
                </a:extLst>
              </a:tr>
              <a:tr h="725955">
                <a:tc>
                  <a:txBody>
                    <a:bodyPr/>
                    <a:lstStyle/>
                    <a:p>
                      <a:pPr marL="144000" algn="l"/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DIAMOND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12%      </a:t>
                      </a:r>
                      <a:endParaRPr lang="fr-FR" sz="18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12 000 $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100 000 BV 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955866"/>
                  </a:ext>
                </a:extLst>
              </a:tr>
              <a:tr h="725955">
                <a:tc>
                  <a:txBody>
                    <a:bodyPr/>
                    <a:lstStyle/>
                    <a:p>
                      <a:pPr marL="144000" algn="l"/>
                      <a:r>
                        <a:rPr lang="fr-FR" sz="18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OCEAN        DIAMOND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20%     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50 000 $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250 000 BV </a:t>
                      </a:r>
                    </a:p>
                  </a:txBody>
                  <a:tcPr marL="70559" marR="70559" marT="35279" marB="35279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720683"/>
                  </a:ext>
                </a:extLst>
              </a:tr>
            </a:tbl>
          </a:graphicData>
        </a:graphic>
      </p:graphicFrame>
      <p:pic>
        <p:nvPicPr>
          <p:cNvPr id="7" name="Image 15">
            <a:extLst>
              <a:ext uri="{FF2B5EF4-FFF2-40B4-BE49-F238E27FC236}">
                <a16:creationId xmlns:a16="http://schemas.microsoft.com/office/drawing/2014/main" id="{3DF36BA7-4120-6540-90A8-BA33A155A0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8" name="ZoneTexte 16">
            <a:extLst>
              <a:ext uri="{FF2B5EF4-FFF2-40B4-BE49-F238E27FC236}">
                <a16:creationId xmlns:a16="http://schemas.microsoft.com/office/drawing/2014/main" id="{27F8ADA0-C6FA-4346-8FFF-80892FBD1ED8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45511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E7E8DE0D-1463-40AE-DAF7-66EF9F2099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3607586"/>
              </p:ext>
            </p:extLst>
          </p:nvPr>
        </p:nvGraphicFramePr>
        <p:xfrm>
          <a:off x="498430" y="1023104"/>
          <a:ext cx="8281776" cy="3964973"/>
        </p:xfrm>
        <a:graphic>
          <a:graphicData uri="http://schemas.openxmlformats.org/drawingml/2006/table">
            <a:tbl>
              <a:tblPr firstRow="1" bandRow="1" bandCol="1">
                <a:effectLst/>
                <a:tableStyleId>{B301B821-A1FF-4177-AEE7-76D212191A09}</a:tableStyleId>
              </a:tblPr>
              <a:tblGrid>
                <a:gridCol w="1432968">
                  <a:extLst>
                    <a:ext uri="{9D8B030D-6E8A-4147-A177-3AD203B41FA5}">
                      <a16:colId xmlns:a16="http://schemas.microsoft.com/office/drawing/2014/main" val="4163951170"/>
                    </a:ext>
                  </a:extLst>
                </a:gridCol>
                <a:gridCol w="1678417">
                  <a:extLst>
                    <a:ext uri="{9D8B030D-6E8A-4147-A177-3AD203B41FA5}">
                      <a16:colId xmlns:a16="http://schemas.microsoft.com/office/drawing/2014/main" val="1160024096"/>
                    </a:ext>
                  </a:extLst>
                </a:gridCol>
                <a:gridCol w="2280114">
                  <a:extLst>
                    <a:ext uri="{9D8B030D-6E8A-4147-A177-3AD203B41FA5}">
                      <a16:colId xmlns:a16="http://schemas.microsoft.com/office/drawing/2014/main" val="2748221516"/>
                    </a:ext>
                  </a:extLst>
                </a:gridCol>
                <a:gridCol w="2890277">
                  <a:extLst>
                    <a:ext uri="{9D8B030D-6E8A-4147-A177-3AD203B41FA5}">
                      <a16:colId xmlns:a16="http://schemas.microsoft.com/office/drawing/2014/main" val="1909097972"/>
                    </a:ext>
                  </a:extLst>
                </a:gridCol>
              </a:tblGrid>
              <a:tr h="410317">
                <a:tc rowSpan="2"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LEVEL</a:t>
                      </a:r>
                    </a:p>
                  </a:txBody>
                  <a:tcPr marL="95228" marR="95228" marT="47614" marB="47614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MONTHLY MPA</a:t>
                      </a:r>
                    </a:p>
                    <a:p>
                      <a:pPr algn="ctr"/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50 – 99 BV</a:t>
                      </a:r>
                    </a:p>
                  </a:txBody>
                  <a:tcPr marL="95228" marR="95228" marT="47614" marB="47614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763" indent="-4763" algn="ctr">
                        <a:tabLst>
                          <a:tab pos="1460500" algn="l"/>
                        </a:tabLst>
                      </a:pPr>
                      <a:endParaRPr lang="fr-FR" sz="1400" b="1" i="0" dirty="0">
                        <a:solidFill>
                          <a:schemeClr val="bg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  <a:p>
                      <a:pPr marL="4763" marR="0" lvl="0" indent="-4763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60500" algn="l"/>
                        </a:tabLst>
                        <a:defRPr/>
                      </a:pPr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MONTHLY MPA </a:t>
                      </a:r>
                    </a:p>
                    <a:p>
                      <a:pPr marL="4763" marR="0" lvl="0" indent="-4763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60500" algn="l"/>
                        </a:tabLst>
                        <a:defRPr/>
                      </a:pPr>
                      <a:r>
                        <a:rPr lang="fr-FR" sz="14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100 BV AND ABOVE </a:t>
                      </a:r>
                    </a:p>
                  </a:txBody>
                  <a:tcPr marL="95228" marR="95228" marT="47614" marB="47614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4763" marR="0" lvl="0" indent="-4763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460500" algn="l"/>
                        </a:tabLst>
                        <a:defRPr/>
                      </a:pPr>
                      <a:r>
                        <a:rPr lang="fr-FR" sz="11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MONTHLY MPA 100 BV AND ABOVE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6034984"/>
                  </a:ext>
                </a:extLst>
              </a:tr>
              <a:tr h="59029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2 LEGS 2 000BV EACH (MONTHLY)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606200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G1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5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10%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10%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10%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64417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G2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5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431171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G3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632040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G4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341388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G5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804702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G6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7704568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G7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878085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G8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1746967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G9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4930840"/>
                  </a:ext>
                </a:extLst>
              </a:tr>
              <a:tr h="283106"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r>
                        <a:rPr lang="fr-FR" sz="11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G10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600"/>
                        </a:spcAft>
                      </a:pPr>
                      <a:endParaRPr lang="fr-FR" sz="15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dirty="0">
                          <a:solidFill>
                            <a:srgbClr val="FF0000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5%</a:t>
                      </a:r>
                    </a:p>
                  </a:txBody>
                  <a:tcPr marL="67838" marR="67838" marT="33918" marB="33918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4671679"/>
                  </a:ext>
                </a:extLst>
              </a:tr>
            </a:tbl>
          </a:graphicData>
        </a:graphic>
      </p:graphicFrame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AE7C14E-003B-8042-F5EF-81388339824C}"/>
              </a:ext>
            </a:extLst>
          </p:cNvPr>
          <p:cNvSpPr txBox="1"/>
          <p:nvPr/>
        </p:nvSpPr>
        <p:spPr>
          <a:xfrm>
            <a:off x="498430" y="178674"/>
            <a:ext cx="5141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4. UNILEVEL BONUS</a:t>
            </a:r>
          </a:p>
        </p:txBody>
      </p:sp>
    </p:spTree>
    <p:extLst>
      <p:ext uri="{BB962C8B-B14F-4D97-AF65-F5344CB8AC3E}">
        <p14:creationId xmlns:p14="http://schemas.microsoft.com/office/powerpoint/2010/main" val="4138757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3">
            <a:extLst>
              <a:ext uri="{FF2B5EF4-FFF2-40B4-BE49-F238E27FC236}">
                <a16:creationId xmlns:a16="http://schemas.microsoft.com/office/drawing/2014/main" id="{4F71EDEE-5960-114D-8165-6F9D153D7FC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027" y="-13662"/>
            <a:ext cx="9181323" cy="1038515"/>
          </a:xfrm>
          <a:prstGeom prst="rect">
            <a:avLst/>
          </a:prstGeom>
        </p:spPr>
      </p:pic>
      <p:sp>
        <p:nvSpPr>
          <p:cNvPr id="19" name="TextBox 1">
            <a:extLst>
              <a:ext uri="{FF2B5EF4-FFF2-40B4-BE49-F238E27FC236}">
                <a16:creationId xmlns:a16="http://schemas.microsoft.com/office/drawing/2014/main" id="{FF361D13-720E-425A-70EE-5DD27D8C6CA5}"/>
              </a:ext>
            </a:extLst>
          </p:cNvPr>
          <p:cNvSpPr txBox="1"/>
          <p:nvPr/>
        </p:nvSpPr>
        <p:spPr>
          <a:xfrm>
            <a:off x="-687021" y="216684"/>
            <a:ext cx="524983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ln w="9525">
                  <a:noFill/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UPGRADE</a:t>
            </a:r>
          </a:p>
        </p:txBody>
      </p:sp>
      <p:graphicFrame>
        <p:nvGraphicFramePr>
          <p:cNvPr id="2" name="Tableau 14">
            <a:extLst>
              <a:ext uri="{FF2B5EF4-FFF2-40B4-BE49-F238E27FC236}">
                <a16:creationId xmlns:a16="http://schemas.microsoft.com/office/drawing/2014/main" id="{6E1C6BB2-61D7-F5A1-4FB4-1DC00D7CCA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497338"/>
              </p:ext>
            </p:extLst>
          </p:nvPr>
        </p:nvGraphicFramePr>
        <p:xfrm>
          <a:off x="132198" y="1205556"/>
          <a:ext cx="8861231" cy="3565227"/>
        </p:xfrm>
        <a:graphic>
          <a:graphicData uri="http://schemas.openxmlformats.org/drawingml/2006/table">
            <a:tbl>
              <a:tblPr firstRow="1" bandRow="1" bandCol="1">
                <a:effectLst/>
                <a:tableStyleId>{B301B821-A1FF-4177-AEE7-76D212191A09}</a:tableStyleId>
              </a:tblPr>
              <a:tblGrid>
                <a:gridCol w="8861231">
                  <a:extLst>
                    <a:ext uri="{9D8B030D-6E8A-4147-A177-3AD203B41FA5}">
                      <a16:colId xmlns:a16="http://schemas.microsoft.com/office/drawing/2014/main" val="1160024096"/>
                    </a:ext>
                  </a:extLst>
                </a:gridCol>
              </a:tblGrid>
              <a:tr h="1736241">
                <a:tc>
                  <a:txBody>
                    <a:bodyPr/>
                    <a:lstStyle/>
                    <a:p>
                      <a:pPr algn="ctr"/>
                      <a:endParaRPr lang="fr-FR" sz="1400" b="1" i="0" dirty="0">
                        <a:solidFill>
                          <a:srgbClr val="4472C4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193" marR="71193" marT="35597" marB="3559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764417"/>
                  </a:ext>
                </a:extLst>
              </a:tr>
              <a:tr h="1828986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1193" marR="71193" marT="35597" marB="35597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076384"/>
                  </a:ext>
                </a:extLst>
              </a:tr>
            </a:tbl>
          </a:graphicData>
        </a:graphic>
      </p:graphicFrame>
      <p:grpSp>
        <p:nvGrpSpPr>
          <p:cNvPr id="3" name="Groupe 2">
            <a:extLst>
              <a:ext uri="{FF2B5EF4-FFF2-40B4-BE49-F238E27FC236}">
                <a16:creationId xmlns:a16="http://schemas.microsoft.com/office/drawing/2014/main" id="{6E27AD4A-7D36-013A-3EB8-55D983F8FC52}"/>
              </a:ext>
            </a:extLst>
          </p:cNvPr>
          <p:cNvGrpSpPr/>
          <p:nvPr/>
        </p:nvGrpSpPr>
        <p:grpSpPr>
          <a:xfrm>
            <a:off x="410192" y="1758934"/>
            <a:ext cx="8472701" cy="879306"/>
            <a:chOff x="674945" y="2817013"/>
            <a:chExt cx="11416033" cy="1184768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4838BFB0-B7CA-7A5D-E436-6BDA3C8D1072}"/>
                </a:ext>
              </a:extLst>
            </p:cNvPr>
            <p:cNvSpPr txBox="1"/>
            <p:nvPr/>
          </p:nvSpPr>
          <p:spPr>
            <a:xfrm>
              <a:off x="4733314" y="2817013"/>
              <a:ext cx="2268922" cy="787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600</a:t>
              </a:r>
              <a:r>
                <a:rPr lang="fr-FR" sz="28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BV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DF7840E7-2BDA-37A4-EB6F-B8409F5D5ABD}"/>
                </a:ext>
              </a:extLst>
            </p:cNvPr>
            <p:cNvSpPr txBox="1"/>
            <p:nvPr/>
          </p:nvSpPr>
          <p:spPr>
            <a:xfrm>
              <a:off x="674945" y="2882104"/>
              <a:ext cx="2621158" cy="1119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SILVER</a:t>
              </a:r>
            </a:p>
            <a:p>
              <a:endParaRPr lang="fr-FR" sz="2400" b="1" dirty="0">
                <a:latin typeface="Arial Black" panose="020B0604020202020204" pitchFamily="34" charset="0"/>
                <a:cs typeface="Arial Black" panose="020B0604020202020204" pitchFamily="34" charset="0"/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61C5268-1328-D26A-C6A3-1CF058F77FE3}"/>
                </a:ext>
              </a:extLst>
            </p:cNvPr>
            <p:cNvSpPr txBox="1"/>
            <p:nvPr/>
          </p:nvSpPr>
          <p:spPr>
            <a:xfrm>
              <a:off x="8551174" y="2861210"/>
              <a:ext cx="3539804" cy="787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rgbClr val="0F178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PLATINUM</a:t>
              </a:r>
            </a:p>
          </p:txBody>
        </p:sp>
        <p:sp>
          <p:nvSpPr>
            <p:cNvPr id="7" name="Flèche vers la droite 6">
              <a:extLst>
                <a:ext uri="{FF2B5EF4-FFF2-40B4-BE49-F238E27FC236}">
                  <a16:creationId xmlns:a16="http://schemas.microsoft.com/office/drawing/2014/main" id="{92E73584-E035-834B-0088-7F9C1F261BE4}"/>
                </a:ext>
              </a:extLst>
            </p:cNvPr>
            <p:cNvSpPr/>
            <p:nvPr/>
          </p:nvSpPr>
          <p:spPr>
            <a:xfrm>
              <a:off x="3296102" y="3172572"/>
              <a:ext cx="1348317" cy="103052"/>
            </a:xfrm>
            <a:prstGeom prst="rightArrow">
              <a:avLst/>
            </a:prstGeom>
            <a:solidFill>
              <a:srgbClr val="0F1782"/>
            </a:solidFill>
            <a:ln>
              <a:solidFill>
                <a:srgbClr val="0F17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8" name="Flèche vers la droite 7">
              <a:extLst>
                <a:ext uri="{FF2B5EF4-FFF2-40B4-BE49-F238E27FC236}">
                  <a16:creationId xmlns:a16="http://schemas.microsoft.com/office/drawing/2014/main" id="{247F7E56-2B10-A6FC-7B3F-527CAD2D0493}"/>
                </a:ext>
              </a:extLst>
            </p:cNvPr>
            <p:cNvSpPr/>
            <p:nvPr/>
          </p:nvSpPr>
          <p:spPr>
            <a:xfrm>
              <a:off x="7140728" y="3172572"/>
              <a:ext cx="1356769" cy="89444"/>
            </a:xfrm>
            <a:prstGeom prst="rightArrow">
              <a:avLst/>
            </a:prstGeom>
            <a:solidFill>
              <a:srgbClr val="0F1782"/>
            </a:solidFill>
            <a:ln>
              <a:solidFill>
                <a:srgbClr val="0F17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9FB06EA-5798-BDA2-910F-E4A394D98479}"/>
                </a:ext>
              </a:extLst>
            </p:cNvPr>
            <p:cNvSpPr txBox="1"/>
            <p:nvPr/>
          </p:nvSpPr>
          <p:spPr>
            <a:xfrm>
              <a:off x="5019316" y="3468068"/>
              <a:ext cx="1619848" cy="3317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ACCUMULATE</a:t>
              </a: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BF3845F4-C532-3BAB-7221-94D49EC750E6}"/>
              </a:ext>
            </a:extLst>
          </p:cNvPr>
          <p:cNvGrpSpPr/>
          <p:nvPr/>
        </p:nvGrpSpPr>
        <p:grpSpPr>
          <a:xfrm>
            <a:off x="18061" y="3319559"/>
            <a:ext cx="8861231" cy="1200329"/>
            <a:chOff x="420211" y="4357648"/>
            <a:chExt cx="11220893" cy="1492885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D9E4BB9-3BF1-D0A7-E3BA-0CD09611255D}"/>
                </a:ext>
              </a:extLst>
            </p:cNvPr>
            <p:cNvSpPr txBox="1"/>
            <p:nvPr/>
          </p:nvSpPr>
          <p:spPr>
            <a:xfrm>
              <a:off x="420211" y="4357648"/>
              <a:ext cx="3179244" cy="1492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SILVER </a:t>
              </a:r>
            </a:p>
            <a:p>
              <a:pPr algn="ctr"/>
              <a:r>
                <a:rPr lang="fr-FR" sz="2400" b="1" dirty="0">
                  <a:solidFill>
                    <a:srgbClr val="0F178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&amp;</a:t>
              </a:r>
            </a:p>
            <a:p>
              <a:pPr algn="ctr"/>
              <a:r>
                <a:rPr lang="fr-FR" sz="2400" b="1" dirty="0">
                  <a:solidFill>
                    <a:schemeClr val="tx1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PLATINUM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A83DF104-F69C-AA6F-1092-94080A62C27B}"/>
                </a:ext>
              </a:extLst>
            </p:cNvPr>
            <p:cNvSpPr txBox="1"/>
            <p:nvPr/>
          </p:nvSpPr>
          <p:spPr>
            <a:xfrm>
              <a:off x="8101301" y="4730809"/>
              <a:ext cx="3539803" cy="727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rgbClr val="0F1782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DIAMOND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47E8822-53A9-7B6A-E779-A41E2A8CD1E1}"/>
                </a:ext>
              </a:extLst>
            </p:cNvPr>
            <p:cNvSpPr txBox="1"/>
            <p:nvPr/>
          </p:nvSpPr>
          <p:spPr>
            <a:xfrm>
              <a:off x="4616389" y="4758119"/>
              <a:ext cx="2506284" cy="7273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900</a:t>
              </a:r>
              <a:r>
                <a:rPr lang="fr-FR" sz="2800" b="1" dirty="0">
                  <a:solidFill>
                    <a:srgbClr val="FF0000"/>
                  </a:solidFill>
                  <a:latin typeface="Arial Black" panose="020B0604020202020204" pitchFamily="34" charset="0"/>
                  <a:cs typeface="Arial Black" panose="020B0604020202020204" pitchFamily="34" charset="0"/>
                </a:rPr>
                <a:t> BV</a:t>
              </a:r>
            </a:p>
          </p:txBody>
        </p:sp>
        <p:sp>
          <p:nvSpPr>
            <p:cNvPr id="17" name="Flèche vers la droite 16">
              <a:extLst>
                <a:ext uri="{FF2B5EF4-FFF2-40B4-BE49-F238E27FC236}">
                  <a16:creationId xmlns:a16="http://schemas.microsoft.com/office/drawing/2014/main" id="{32A51297-35AC-1B97-6203-3D62AB4B3548}"/>
                </a:ext>
              </a:extLst>
            </p:cNvPr>
            <p:cNvSpPr/>
            <p:nvPr/>
          </p:nvSpPr>
          <p:spPr>
            <a:xfrm>
              <a:off x="3495650" y="5115528"/>
              <a:ext cx="1165425" cy="103053"/>
            </a:xfrm>
            <a:prstGeom prst="rightArrow">
              <a:avLst/>
            </a:prstGeom>
            <a:solidFill>
              <a:srgbClr val="0F1782"/>
            </a:solidFill>
            <a:ln>
              <a:solidFill>
                <a:srgbClr val="0F17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8" name="Flèche vers la droite 17">
              <a:extLst>
                <a:ext uri="{FF2B5EF4-FFF2-40B4-BE49-F238E27FC236}">
                  <a16:creationId xmlns:a16="http://schemas.microsoft.com/office/drawing/2014/main" id="{DA372A0C-850A-3DA2-F339-34791D1910EE}"/>
                </a:ext>
              </a:extLst>
            </p:cNvPr>
            <p:cNvSpPr/>
            <p:nvPr/>
          </p:nvSpPr>
          <p:spPr>
            <a:xfrm>
              <a:off x="7103050" y="5078776"/>
              <a:ext cx="1165425" cy="103053"/>
            </a:xfrm>
            <a:prstGeom prst="rightArrow">
              <a:avLst/>
            </a:prstGeom>
            <a:solidFill>
              <a:srgbClr val="0F1782"/>
            </a:solidFill>
            <a:ln>
              <a:solidFill>
                <a:srgbClr val="0F178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BB7AC166-872B-BE70-A60D-463C98571D4F}"/>
                </a:ext>
              </a:extLst>
            </p:cNvPr>
            <p:cNvSpPr txBox="1"/>
            <p:nvPr/>
          </p:nvSpPr>
          <p:spPr>
            <a:xfrm>
              <a:off x="3990399" y="5433994"/>
              <a:ext cx="3664682" cy="30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PURCHASE IN SINGLE RANK ORDER</a:t>
              </a:r>
            </a:p>
          </p:txBody>
        </p:sp>
      </p:grpSp>
      <p:pic>
        <p:nvPicPr>
          <p:cNvPr id="21" name="Image 15">
            <a:extLst>
              <a:ext uri="{FF2B5EF4-FFF2-40B4-BE49-F238E27FC236}">
                <a16:creationId xmlns:a16="http://schemas.microsoft.com/office/drawing/2014/main" id="{12BCE776-43AF-0249-BEA7-02F817BBE5E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22" name="ZoneTexte 16">
            <a:extLst>
              <a:ext uri="{FF2B5EF4-FFF2-40B4-BE49-F238E27FC236}">
                <a16:creationId xmlns:a16="http://schemas.microsoft.com/office/drawing/2014/main" id="{213E3BA2-DE0E-384A-950F-54CD121EA1AE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223670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4CAF0-343D-C8AC-BD27-07F9527E9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203328"/>
            <a:ext cx="9143999" cy="3976551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9AA2952A-BE05-8A42-831F-BED832FDC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8BE398-1AF9-7A62-C10C-D967B2CACDF6}"/>
              </a:ext>
            </a:extLst>
          </p:cNvPr>
          <p:cNvSpPr txBox="1"/>
          <p:nvPr/>
        </p:nvSpPr>
        <p:spPr>
          <a:xfrm>
            <a:off x="-216568" y="319202"/>
            <a:ext cx="59347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PRODUCT PRICES IN AFRICA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6CBF472-C072-62E6-4B6E-28B687A30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029075"/>
              </p:ext>
            </p:extLst>
          </p:nvPr>
        </p:nvGraphicFramePr>
        <p:xfrm>
          <a:off x="1241516" y="1081203"/>
          <a:ext cx="6322455" cy="3816361"/>
        </p:xfrm>
        <a:graphic>
          <a:graphicData uri="http://schemas.openxmlformats.org/drawingml/2006/table">
            <a:tbl>
              <a:tblPr firstRow="1" firstCol="1" lastCol="1" bandRow="1" bandCol="1">
                <a:tableStyleId>{69012ECD-51FC-41F1-AA8D-1B2483CD663E}</a:tableStyleId>
              </a:tblPr>
              <a:tblGrid>
                <a:gridCol w="25992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71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60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3681">
                <a:tc>
                  <a:txBody>
                    <a:bodyPr/>
                    <a:lstStyle/>
                    <a:p>
                      <a:pPr algn="ctr"/>
                      <a:r>
                        <a:rPr lang="fr-FR" sz="19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PRODUCTS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BV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PURCHASE PRICES </a:t>
                      </a:r>
                    </a:p>
                    <a:p>
                      <a:pPr algn="ctr"/>
                      <a:r>
                        <a:rPr lang="fr-FR" sz="17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(FCFA)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ANGEL MOON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VMAX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877881641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META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266619953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EZENO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WONDERGUARD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MINOSEED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3565725972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STRAW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128 000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 err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 PILLOW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3408967932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SPIN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410 000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812596754"/>
                  </a:ext>
                </a:extLst>
              </a:tr>
              <a:tr h="302827"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 err="1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4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</a:t>
                      </a:r>
                      <a:endParaRPr lang="fr-FR" sz="14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915 000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Image 15">
            <a:extLst>
              <a:ext uri="{FF2B5EF4-FFF2-40B4-BE49-F238E27FC236}">
                <a16:creationId xmlns:a16="http://schemas.microsoft.com/office/drawing/2014/main" id="{A1E5A727-D601-B947-A226-339784F4D5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447B17BD-2C27-C341-BE4C-C08297AAE54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107986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AA44CAF0-343D-C8AC-BD27-07F9527E99B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0" y="1203328"/>
            <a:ext cx="9143999" cy="3976551"/>
          </a:xfrm>
          <a:prstGeom prst="rect">
            <a:avLst/>
          </a:prstGeom>
        </p:spPr>
      </p:pic>
      <p:pic>
        <p:nvPicPr>
          <p:cNvPr id="8" name="Image 13">
            <a:extLst>
              <a:ext uri="{FF2B5EF4-FFF2-40B4-BE49-F238E27FC236}">
                <a16:creationId xmlns:a16="http://schemas.microsoft.com/office/drawing/2014/main" id="{9AA2952A-BE05-8A42-831F-BED832FDC5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65" y="0"/>
            <a:ext cx="9181323" cy="1038515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68BE398-1AF9-7A62-C10C-D967B2CACDF6}"/>
              </a:ext>
            </a:extLst>
          </p:cNvPr>
          <p:cNvSpPr txBox="1"/>
          <p:nvPr/>
        </p:nvSpPr>
        <p:spPr>
          <a:xfrm>
            <a:off x="-105739" y="319202"/>
            <a:ext cx="5540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ln w="18415" cmpd="sng">
                  <a:noFill/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anose="020B0604020202020204" pitchFamily="34" charset="0"/>
                <a:cs typeface="Arial Black" panose="020B0604020202020204" pitchFamily="34" charset="0"/>
              </a:rPr>
              <a:t>PRODUCT PRICES IN DRC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56CBF472-C072-62E6-4B6E-28B687A300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74628"/>
              </p:ext>
            </p:extLst>
          </p:nvPr>
        </p:nvGraphicFramePr>
        <p:xfrm>
          <a:off x="1254963" y="1148805"/>
          <a:ext cx="6425063" cy="3731955"/>
        </p:xfrm>
        <a:graphic>
          <a:graphicData uri="http://schemas.openxmlformats.org/drawingml/2006/table">
            <a:tbl>
              <a:tblPr firstRow="1" firstCol="1" lastCol="1" bandRow="1" bandCol="1">
                <a:tableStyleId>{69012ECD-51FC-41F1-AA8D-1B2483CD663E}</a:tableStyleId>
              </a:tblPr>
              <a:tblGrid>
                <a:gridCol w="26414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24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210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23295">
                <a:tc>
                  <a:txBody>
                    <a:bodyPr/>
                    <a:lstStyle/>
                    <a:p>
                      <a:pPr algn="ctr"/>
                      <a:r>
                        <a:rPr lang="fr-FR" sz="19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PRODUCTS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9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BV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7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PURCHASE PRICE </a:t>
                      </a:r>
                    </a:p>
                    <a:p>
                      <a:pPr algn="ctr"/>
                      <a:r>
                        <a:rPr lang="fr-FR" sz="1700" b="1" i="0" dirty="0">
                          <a:solidFill>
                            <a:schemeClr val="bg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(USD)</a:t>
                      </a:r>
                    </a:p>
                  </a:txBody>
                  <a:tcPr marL="97909" marR="97909" marT="48954" marB="48954" anchor="ctr">
                    <a:solidFill>
                      <a:srgbClr val="1238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ANGEL MOON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VMAX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877881641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META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266619953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EZENO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WONDERGUARD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MINOSEED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3565725972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STRAW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 err="1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 PILLOW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240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3408967932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ALPHA SPIN</a:t>
                      </a: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812596754"/>
                  </a:ext>
                </a:extLst>
              </a:tr>
              <a:tr h="300866"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 err="1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iSMART</a:t>
                      </a:r>
                      <a:r>
                        <a:rPr lang="fr-FR" sz="1300" b="1" i="0" dirty="0">
                          <a:latin typeface="Arial Black" panose="020B0604020202020204" pitchFamily="34" charset="0"/>
                          <a:cs typeface="Arial Black" panose="020B0604020202020204" pitchFamily="34" charset="0"/>
                        </a:rPr>
                        <a:t> S3</a:t>
                      </a:r>
                      <a:endParaRPr lang="fr-FR" sz="1300" b="1" i="0" dirty="0">
                        <a:solidFill>
                          <a:schemeClr val="tx1"/>
                        </a:solidFill>
                        <a:latin typeface="Arial Black" panose="020B0604020202020204" pitchFamily="34" charset="0"/>
                        <a:cs typeface="Arial Black" panose="020B0604020202020204" pitchFamily="34" charset="0"/>
                      </a:endParaRPr>
                    </a:p>
                  </a:txBody>
                  <a:tcPr marL="97909" marR="97909" marT="48954" marB="48954" anchor="ctr">
                    <a:solidFill>
                      <a:srgbClr val="93DF4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97909" marR="97909" marT="48954" marB="48954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3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1 460</a:t>
                      </a:r>
                    </a:p>
                  </a:txBody>
                  <a:tcPr marL="97909" marR="97909" marT="48954" marB="48954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Image 15">
            <a:extLst>
              <a:ext uri="{FF2B5EF4-FFF2-40B4-BE49-F238E27FC236}">
                <a16:creationId xmlns:a16="http://schemas.microsoft.com/office/drawing/2014/main" id="{A1E5A727-D601-B947-A226-339784F4D5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8267" y="4585441"/>
            <a:ext cx="3204674" cy="1332469"/>
          </a:xfrm>
          <a:prstGeom prst="rect">
            <a:avLst/>
          </a:prstGeom>
        </p:spPr>
      </p:pic>
      <p:sp>
        <p:nvSpPr>
          <p:cNvPr id="10" name="ZoneTexte 16">
            <a:extLst>
              <a:ext uri="{FF2B5EF4-FFF2-40B4-BE49-F238E27FC236}">
                <a16:creationId xmlns:a16="http://schemas.microsoft.com/office/drawing/2014/main" id="{447B17BD-2C27-C341-BE4C-C08297AAE541}"/>
              </a:ext>
            </a:extLst>
          </p:cNvPr>
          <p:cNvSpPr txBox="1"/>
          <p:nvPr/>
        </p:nvSpPr>
        <p:spPr>
          <a:xfrm>
            <a:off x="7414019" y="4880760"/>
            <a:ext cx="1389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Reinvent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</a:t>
            </a:r>
            <a:r>
              <a:rPr lang="fr-FR" sz="1200" b="1" dirty="0" err="1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your</a:t>
            </a:r>
            <a:r>
              <a:rPr lang="fr-FR" sz="1200" b="1" dirty="0">
                <a:solidFill>
                  <a:schemeClr val="bg1"/>
                </a:solidFill>
                <a:latin typeface="Cotton Candies" panose="02000600000000000000" pitchFamily="2" charset="0"/>
                <a:cs typeface="29LT Bukra Bold Italic" pitchFamily="34" charset="-78"/>
              </a:rPr>
              <a:t> Future</a:t>
            </a:r>
          </a:p>
        </p:txBody>
      </p:sp>
    </p:spTree>
    <p:extLst>
      <p:ext uri="{BB962C8B-B14F-4D97-AF65-F5344CB8AC3E}">
        <p14:creationId xmlns:p14="http://schemas.microsoft.com/office/powerpoint/2010/main" val="324327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Abstract-red-and-black-wavy-background-PowerPoint-Template-Widescre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bg1"/>
            </a:gs>
            <a:gs pos="100000">
              <a:srgbClr val="9D395E"/>
            </a:gs>
            <a:gs pos="14000">
              <a:srgbClr val="FF64A5"/>
            </a:gs>
            <a:gs pos="60000">
              <a:srgbClr val="DD5086"/>
            </a:gs>
          </a:gsLst>
          <a:lin ang="2700000" scaled="1"/>
        </a:gradFill>
        <a:ln w="6350"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Abstract-red-and-black-wavy-background-PowerPoint-Template-Widescreen</Template>
  <TotalTime>57423</TotalTime>
  <Words>2691</Words>
  <Application>Microsoft Macintosh PowerPoint</Application>
  <PresentationFormat>Affichage à l'écran (16:9)</PresentationFormat>
  <Paragraphs>1032</Paragraphs>
  <Slides>116</Slides>
  <Notes>59</Notes>
  <HiddenSlides>0</HiddenSlides>
  <MMClips>0</MMClips>
  <ScaleCrop>false</ScaleCrop>
  <HeadingPairs>
    <vt:vector size="6" baseType="variant">
      <vt:variant>
        <vt:lpstr>Polices utilisées</vt:lpstr>
      </vt:variant>
      <vt:variant>
        <vt:i4>27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116</vt:i4>
      </vt:variant>
    </vt:vector>
  </HeadingPairs>
  <TitlesOfParts>
    <vt:vector size="147" baseType="lpstr">
      <vt:lpstr>DengXian</vt:lpstr>
      <vt:lpstr>DengXian</vt:lpstr>
      <vt:lpstr>等线 Light</vt:lpstr>
      <vt:lpstr>맑은 고딕</vt:lpstr>
      <vt:lpstr>Microsoft YaHei</vt:lpstr>
      <vt:lpstr>Microsoft YaHei</vt:lpstr>
      <vt:lpstr>Microsoft YaHei UI</vt:lpstr>
      <vt:lpstr>Angsana New</vt:lpstr>
      <vt:lpstr>Anton</vt:lpstr>
      <vt:lpstr>Arial</vt:lpstr>
      <vt:lpstr>Arial</vt:lpstr>
      <vt:lpstr>Arial Black</vt:lpstr>
      <vt:lpstr>Arial Narrow</vt:lpstr>
      <vt:lpstr>Avenir Medium</vt:lpstr>
      <vt:lpstr>Avenir Next</vt:lpstr>
      <vt:lpstr>Avenir Next Regular</vt:lpstr>
      <vt:lpstr>Calibri</vt:lpstr>
      <vt:lpstr>Cotton Candies</vt:lpstr>
      <vt:lpstr>Gontserrat SemiBold</vt:lpstr>
      <vt:lpstr>Lousy</vt:lpstr>
      <vt:lpstr>Mistral</vt:lpstr>
      <vt:lpstr>Monotype Corsiva</vt:lpstr>
      <vt:lpstr>Neuropolitical Rg</vt:lpstr>
      <vt:lpstr>Poppins</vt:lpstr>
      <vt:lpstr>Times New Roman</vt:lpstr>
      <vt:lpstr>Wingdings</vt:lpstr>
      <vt:lpstr>Wingdings 2</vt:lpstr>
      <vt:lpstr>Abstract-red-and-black-wavy-background-PowerPoint-Template-Widescreen</vt:lpstr>
      <vt:lpstr>Custom Design</vt:lpstr>
      <vt:lpstr>Office 主题​​</vt:lpstr>
      <vt:lpstr>27_Office 主题​​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3H LIFESTYLE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EDUNET001</dc:creator>
  <cp:lastModifiedBy>Microsoft Office User</cp:lastModifiedBy>
  <cp:revision>1533</cp:revision>
  <dcterms:created xsi:type="dcterms:W3CDTF">2014-09-30T08:33:31Z</dcterms:created>
  <dcterms:modified xsi:type="dcterms:W3CDTF">2024-03-21T08:35:03Z</dcterms:modified>
</cp:coreProperties>
</file>